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1249" r:id="rId2"/>
    <p:sldId id="1146" r:id="rId3"/>
    <p:sldId id="1309" r:id="rId4"/>
    <p:sldId id="1373" r:id="rId5"/>
    <p:sldId id="1374" r:id="rId6"/>
    <p:sldId id="1377" r:id="rId7"/>
    <p:sldId id="1378" r:id="rId8"/>
    <p:sldId id="1403" r:id="rId9"/>
    <p:sldId id="1379" r:id="rId10"/>
    <p:sldId id="1380" r:id="rId11"/>
    <p:sldId id="1381" r:id="rId12"/>
    <p:sldId id="1382" r:id="rId13"/>
    <p:sldId id="1383" r:id="rId14"/>
    <p:sldId id="1404" r:id="rId15"/>
    <p:sldId id="1384" r:id="rId16"/>
    <p:sldId id="1385" r:id="rId17"/>
    <p:sldId id="1386" r:id="rId18"/>
    <p:sldId id="1387" r:id="rId19"/>
    <p:sldId id="1388" r:id="rId20"/>
    <p:sldId id="1389" r:id="rId21"/>
    <p:sldId id="1390" r:id="rId22"/>
    <p:sldId id="1405" r:id="rId23"/>
    <p:sldId id="1401" r:id="rId24"/>
    <p:sldId id="1400" r:id="rId25"/>
    <p:sldId id="1399" r:id="rId26"/>
    <p:sldId id="1391" r:id="rId27"/>
    <p:sldId id="1392" r:id="rId28"/>
    <p:sldId id="1393" r:id="rId29"/>
    <p:sldId id="1394" r:id="rId30"/>
    <p:sldId id="1395" r:id="rId31"/>
    <p:sldId id="1396" r:id="rId32"/>
    <p:sldId id="1397" r:id="rId33"/>
    <p:sldId id="1398" r:id="rId34"/>
    <p:sldId id="1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989898"/>
    <a:srgbClr val="99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18" autoAdjust="0"/>
    <p:restoredTop sz="93974" autoAdjust="0"/>
  </p:normalViewPr>
  <p:slideViewPr>
    <p:cSldViewPr snapToGrid="0">
      <p:cViewPr>
        <p:scale>
          <a:sx n="66" d="100"/>
          <a:sy n="66" d="100"/>
        </p:scale>
        <p:origin x="630" y="240"/>
      </p:cViewPr>
      <p:guideLst/>
    </p:cSldViewPr>
  </p:slideViewPr>
  <p:notesTextViewPr>
    <p:cViewPr>
      <p:scale>
        <a:sx n="1" d="1"/>
        <a:sy n="1" d="1"/>
      </p:scale>
      <p:origin x="0" y="0"/>
    </p:cViewPr>
  </p:notesTextViewPr>
  <p:sorterViewPr>
    <p:cViewPr>
      <p:scale>
        <a:sx n="200" d="100"/>
        <a:sy n="200" d="100"/>
      </p:scale>
      <p:origin x="0" y="-101556"/>
    </p:cViewPr>
  </p:sorterViewPr>
  <p:notesViewPr>
    <p:cSldViewPr snapToGrid="0">
      <p:cViewPr varScale="1">
        <p:scale>
          <a:sx n="87" d="100"/>
          <a:sy n="87" d="100"/>
        </p:scale>
        <p:origin x="29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047029-EB65-4BBF-BB31-824D6C9EE254}"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DC5DB896-B830-4BBB-B171-EEF49429B71A}">
      <dgm:prSet phldrT="[Text]" custT="1"/>
      <dgm:spPr/>
      <dgm:t>
        <a:bodyPr/>
        <a:lstStyle/>
        <a:p>
          <a:r>
            <a:rPr lang="en-US" sz="1600" dirty="0" err="1"/>
            <a:t>Đại</a:t>
          </a:r>
          <a:r>
            <a:rPr lang="en-US" sz="1600" dirty="0"/>
            <a:t> </a:t>
          </a:r>
          <a:r>
            <a:rPr lang="en-US" sz="1600" dirty="0" err="1"/>
            <a:t>hội</a:t>
          </a:r>
          <a:r>
            <a:rPr lang="en-US" sz="1600" dirty="0"/>
            <a:t> </a:t>
          </a:r>
          <a:r>
            <a:rPr lang="en-US" sz="1600" dirty="0" err="1"/>
            <a:t>đồng</a:t>
          </a:r>
          <a:r>
            <a:rPr lang="en-US" sz="1600" dirty="0"/>
            <a:t> </a:t>
          </a:r>
          <a:r>
            <a:rPr lang="en-US" sz="1600" dirty="0" err="1"/>
            <a:t>cổ</a:t>
          </a:r>
          <a:r>
            <a:rPr lang="en-US" sz="1600" dirty="0"/>
            <a:t> </a:t>
          </a:r>
          <a:r>
            <a:rPr lang="en-US" sz="1600" dirty="0" err="1"/>
            <a:t>đông</a:t>
          </a:r>
          <a:endParaRPr lang="en-US" sz="1600" dirty="0"/>
        </a:p>
      </dgm:t>
    </dgm:pt>
    <dgm:pt modelId="{A7D3014F-58CA-4380-85E7-5BF89800546C}" type="parTrans" cxnId="{ACBF422B-0935-4765-B908-AD53C4E36513}">
      <dgm:prSet/>
      <dgm:spPr/>
      <dgm:t>
        <a:bodyPr/>
        <a:lstStyle/>
        <a:p>
          <a:endParaRPr lang="en-US" sz="1600"/>
        </a:p>
      </dgm:t>
    </dgm:pt>
    <dgm:pt modelId="{DDEDFA96-72BF-4101-965E-E2B728281934}" type="sibTrans" cxnId="{ACBF422B-0935-4765-B908-AD53C4E36513}">
      <dgm:prSet/>
      <dgm:spPr/>
      <dgm:t>
        <a:bodyPr/>
        <a:lstStyle/>
        <a:p>
          <a:endParaRPr lang="en-US" sz="1600"/>
        </a:p>
      </dgm:t>
    </dgm:pt>
    <dgm:pt modelId="{A6FDE9AD-2ED9-4EDB-9E2B-C8D5257B4A4D}" type="asst">
      <dgm:prSet phldrT="[Text]" custT="1"/>
      <dgm:spPr/>
      <dgm:t>
        <a:bodyPr/>
        <a:lstStyle/>
        <a:p>
          <a:r>
            <a:rPr lang="en-US" sz="1600" dirty="0"/>
            <a:t>Ban </a:t>
          </a:r>
          <a:r>
            <a:rPr lang="en-US" sz="1600" dirty="0" err="1"/>
            <a:t>kiểm</a:t>
          </a:r>
          <a:r>
            <a:rPr lang="en-US" sz="1600" dirty="0"/>
            <a:t> </a:t>
          </a:r>
          <a:r>
            <a:rPr lang="en-US" sz="1600" dirty="0" err="1"/>
            <a:t>soát</a:t>
          </a:r>
          <a:endParaRPr lang="en-US" sz="1600" dirty="0"/>
        </a:p>
      </dgm:t>
    </dgm:pt>
    <dgm:pt modelId="{740D26DB-3C4C-4CB7-B30E-63F8A78FBC65}" type="parTrans" cxnId="{824E2FF6-CB06-485C-97A9-53308685BEFE}">
      <dgm:prSet/>
      <dgm:spPr/>
      <dgm:t>
        <a:bodyPr/>
        <a:lstStyle/>
        <a:p>
          <a:endParaRPr lang="en-US" sz="1600"/>
        </a:p>
      </dgm:t>
    </dgm:pt>
    <dgm:pt modelId="{EFB262BC-C182-487A-AEA2-2EA4583FF114}" type="sibTrans" cxnId="{824E2FF6-CB06-485C-97A9-53308685BEFE}">
      <dgm:prSet/>
      <dgm:spPr/>
      <dgm:t>
        <a:bodyPr/>
        <a:lstStyle/>
        <a:p>
          <a:endParaRPr lang="en-US" sz="1600"/>
        </a:p>
      </dgm:t>
    </dgm:pt>
    <dgm:pt modelId="{1A3D339F-E735-4B8F-BB8C-69DCC1BF58E4}">
      <dgm:prSet phldrT="[Text]" custT="1"/>
      <dgm:spPr/>
      <dgm:t>
        <a:bodyPr/>
        <a:lstStyle/>
        <a:p>
          <a:r>
            <a:rPr lang="en-US" sz="1600" dirty="0" err="1"/>
            <a:t>Hội</a:t>
          </a:r>
          <a:r>
            <a:rPr lang="en-US" sz="1600" dirty="0"/>
            <a:t> </a:t>
          </a:r>
          <a:r>
            <a:rPr lang="en-US" sz="1600" dirty="0" err="1"/>
            <a:t>đồng</a:t>
          </a:r>
          <a:r>
            <a:rPr lang="en-US" sz="1600" dirty="0"/>
            <a:t> </a:t>
          </a:r>
        </a:p>
        <a:p>
          <a:r>
            <a:rPr lang="en-US" sz="1600" dirty="0" err="1"/>
            <a:t>quản</a:t>
          </a:r>
          <a:r>
            <a:rPr lang="en-US" sz="1600" dirty="0"/>
            <a:t> </a:t>
          </a:r>
          <a:r>
            <a:rPr lang="en-US" sz="1600" dirty="0" err="1"/>
            <a:t>trị</a:t>
          </a:r>
          <a:endParaRPr lang="en-US" sz="1600" dirty="0"/>
        </a:p>
      </dgm:t>
    </dgm:pt>
    <dgm:pt modelId="{FEF11A23-6FC1-4804-A5B3-1D695D98C785}" type="parTrans" cxnId="{1FEF5629-F790-4D4B-BCB2-F1C67A693D5C}">
      <dgm:prSet/>
      <dgm:spPr/>
      <dgm:t>
        <a:bodyPr/>
        <a:lstStyle/>
        <a:p>
          <a:endParaRPr lang="en-US" sz="1600"/>
        </a:p>
      </dgm:t>
    </dgm:pt>
    <dgm:pt modelId="{28D9F061-FDB6-4390-AF14-97C781E5E19E}" type="sibTrans" cxnId="{1FEF5629-F790-4D4B-BCB2-F1C67A693D5C}">
      <dgm:prSet/>
      <dgm:spPr/>
      <dgm:t>
        <a:bodyPr/>
        <a:lstStyle/>
        <a:p>
          <a:endParaRPr lang="en-US" sz="1600"/>
        </a:p>
      </dgm:t>
    </dgm:pt>
    <dgm:pt modelId="{4B454EDE-4EF6-45B0-A3FB-578682C69F09}">
      <dgm:prSet custT="1"/>
      <dgm:spPr/>
      <dgm:t>
        <a:bodyPr/>
        <a:lstStyle/>
        <a:p>
          <a:r>
            <a:rPr lang="en-US" sz="1600" dirty="0" err="1"/>
            <a:t>Tổng</a:t>
          </a:r>
          <a:r>
            <a:rPr lang="en-US" sz="1600" dirty="0"/>
            <a:t> </a:t>
          </a:r>
          <a:r>
            <a:rPr lang="en-US" sz="1600" dirty="0" err="1"/>
            <a:t>giám</a:t>
          </a:r>
          <a:r>
            <a:rPr lang="en-US" sz="1600" dirty="0"/>
            <a:t> </a:t>
          </a:r>
          <a:r>
            <a:rPr lang="en-US" sz="1600" dirty="0" err="1"/>
            <a:t>đốc</a:t>
          </a:r>
          <a:endParaRPr lang="en-US" sz="1600" dirty="0"/>
        </a:p>
      </dgm:t>
    </dgm:pt>
    <dgm:pt modelId="{12BA5DEC-F1D0-4857-9974-B7A21AD59D96}" type="parTrans" cxnId="{7FCA0973-01D1-48FE-97FA-1CA8CF8C0EC8}">
      <dgm:prSet/>
      <dgm:spPr/>
      <dgm:t>
        <a:bodyPr/>
        <a:lstStyle/>
        <a:p>
          <a:endParaRPr lang="en-US" sz="1600"/>
        </a:p>
      </dgm:t>
    </dgm:pt>
    <dgm:pt modelId="{BF7C5CE4-2376-4F58-96D9-8AC7DB3DE81A}" type="sibTrans" cxnId="{7FCA0973-01D1-48FE-97FA-1CA8CF8C0EC8}">
      <dgm:prSet/>
      <dgm:spPr/>
      <dgm:t>
        <a:bodyPr/>
        <a:lstStyle/>
        <a:p>
          <a:endParaRPr lang="en-US" sz="1600"/>
        </a:p>
      </dgm:t>
    </dgm:pt>
    <dgm:pt modelId="{09541477-7C0E-4300-BAC6-E44F61B8871A}" type="asst">
      <dgm:prSet custT="1"/>
      <dgm:spPr/>
      <dgm:t>
        <a:bodyPr/>
        <a:lstStyle/>
        <a:p>
          <a:r>
            <a:rPr lang="en-US" sz="1600" dirty="0" err="1"/>
            <a:t>Phó</a:t>
          </a:r>
          <a:r>
            <a:rPr lang="en-US" sz="1600" dirty="0"/>
            <a:t> </a:t>
          </a:r>
          <a:r>
            <a:rPr lang="en-US" sz="1600" dirty="0" err="1"/>
            <a:t>tổng</a:t>
          </a:r>
          <a:r>
            <a:rPr lang="en-US" sz="1600" dirty="0"/>
            <a:t> </a:t>
          </a:r>
        </a:p>
        <a:p>
          <a:r>
            <a:rPr lang="en-US" sz="1600" dirty="0" err="1"/>
            <a:t>giám</a:t>
          </a:r>
          <a:r>
            <a:rPr lang="en-US" sz="1600" dirty="0"/>
            <a:t> </a:t>
          </a:r>
          <a:r>
            <a:rPr lang="en-US" sz="1600" dirty="0" err="1"/>
            <a:t>đốc</a:t>
          </a:r>
          <a:endParaRPr lang="en-US" sz="1600" dirty="0"/>
        </a:p>
      </dgm:t>
    </dgm:pt>
    <dgm:pt modelId="{921F4797-12DE-44C0-BE06-093F21118E61}" type="parTrans" cxnId="{FB53D6C1-FF08-4B66-96BB-CA7C3DE77A9A}">
      <dgm:prSet/>
      <dgm:spPr/>
      <dgm:t>
        <a:bodyPr/>
        <a:lstStyle/>
        <a:p>
          <a:endParaRPr lang="en-US" sz="1600"/>
        </a:p>
      </dgm:t>
    </dgm:pt>
    <dgm:pt modelId="{16C7AA9D-7D22-4A09-8FA9-907A9ABBE014}" type="sibTrans" cxnId="{FB53D6C1-FF08-4B66-96BB-CA7C3DE77A9A}">
      <dgm:prSet/>
      <dgm:spPr/>
      <dgm:t>
        <a:bodyPr/>
        <a:lstStyle/>
        <a:p>
          <a:endParaRPr lang="en-US" sz="1600"/>
        </a:p>
      </dgm:t>
    </dgm:pt>
    <dgm:pt modelId="{E6550F9B-FF23-4EC0-9C1A-84B696D27C95}" type="asst">
      <dgm:prSet custT="1"/>
      <dgm:spPr/>
      <dgm:t>
        <a:bodyPr/>
        <a:lstStyle/>
        <a:p>
          <a:r>
            <a:rPr lang="en-US" sz="1600" dirty="0" err="1"/>
            <a:t>Kế</a:t>
          </a:r>
          <a:r>
            <a:rPr lang="en-US" sz="1600" dirty="0"/>
            <a:t> </a:t>
          </a:r>
          <a:r>
            <a:rPr lang="en-US" sz="1600" dirty="0" err="1"/>
            <a:t>toán</a:t>
          </a:r>
          <a:r>
            <a:rPr lang="en-US" sz="1600" dirty="0"/>
            <a:t> </a:t>
          </a:r>
          <a:r>
            <a:rPr lang="en-US" sz="1600" dirty="0" err="1"/>
            <a:t>trưởng</a:t>
          </a:r>
          <a:endParaRPr lang="en-US" sz="1600" dirty="0"/>
        </a:p>
      </dgm:t>
    </dgm:pt>
    <dgm:pt modelId="{CC0FD1F6-5F48-46F1-B50C-CCEE45707379}" type="parTrans" cxnId="{B18F7695-E9F8-48F3-ACEA-0E3825829123}">
      <dgm:prSet/>
      <dgm:spPr/>
      <dgm:t>
        <a:bodyPr/>
        <a:lstStyle/>
        <a:p>
          <a:endParaRPr lang="en-US" sz="1600"/>
        </a:p>
      </dgm:t>
    </dgm:pt>
    <dgm:pt modelId="{3D476CEE-F780-41B6-ADBE-F59B2C8694C8}" type="sibTrans" cxnId="{B18F7695-E9F8-48F3-ACEA-0E3825829123}">
      <dgm:prSet/>
      <dgm:spPr/>
      <dgm:t>
        <a:bodyPr/>
        <a:lstStyle/>
        <a:p>
          <a:endParaRPr lang="en-US" sz="1600"/>
        </a:p>
      </dgm:t>
    </dgm:pt>
    <dgm:pt modelId="{AF9E7313-AA6A-4EF2-BE80-5FFEAAE2B3D9}">
      <dgm:prSet custT="1"/>
      <dgm:spPr/>
      <dgm:t>
        <a:bodyPr/>
        <a:lstStyle/>
        <a:p>
          <a:r>
            <a:rPr lang="en-US" sz="1600" dirty="0" err="1"/>
            <a:t>Trung</a:t>
          </a:r>
          <a:r>
            <a:rPr lang="en-US" sz="1600" dirty="0"/>
            <a:t> </a:t>
          </a:r>
          <a:r>
            <a:rPr lang="en-US" sz="1600" dirty="0" err="1"/>
            <a:t>tâm</a:t>
          </a:r>
          <a:r>
            <a:rPr lang="en-US" sz="1600" dirty="0"/>
            <a:t> </a:t>
          </a:r>
          <a:r>
            <a:rPr lang="en-US" sz="1600" dirty="0" err="1"/>
            <a:t>thiết</a:t>
          </a:r>
          <a:r>
            <a:rPr lang="en-US" sz="1600" dirty="0"/>
            <a:t> </a:t>
          </a:r>
          <a:r>
            <a:rPr lang="en-US" sz="1600" dirty="0" err="1"/>
            <a:t>kế</a:t>
          </a:r>
          <a:endParaRPr lang="en-US" sz="1600" dirty="0"/>
        </a:p>
      </dgm:t>
    </dgm:pt>
    <dgm:pt modelId="{5AB60C42-EF1B-4163-9EF0-B69C9EE035BC}" type="parTrans" cxnId="{16D5520B-DD92-4273-B36A-0DE36D7391CE}">
      <dgm:prSet/>
      <dgm:spPr/>
      <dgm:t>
        <a:bodyPr/>
        <a:lstStyle/>
        <a:p>
          <a:endParaRPr lang="en-US" sz="1600"/>
        </a:p>
      </dgm:t>
    </dgm:pt>
    <dgm:pt modelId="{7EB60E98-0B14-4369-B7F1-ECB704273F0A}" type="sibTrans" cxnId="{16D5520B-DD92-4273-B36A-0DE36D7391CE}">
      <dgm:prSet/>
      <dgm:spPr/>
      <dgm:t>
        <a:bodyPr/>
        <a:lstStyle/>
        <a:p>
          <a:endParaRPr lang="en-US" sz="1600"/>
        </a:p>
      </dgm:t>
    </dgm:pt>
    <dgm:pt modelId="{6E903487-5984-4C01-BD29-3895692DF07A}">
      <dgm:prSet custT="1"/>
      <dgm:spPr/>
      <dgm:t>
        <a:bodyPr/>
        <a:lstStyle/>
        <a:p>
          <a:r>
            <a:rPr lang="en-US" sz="1600" dirty="0" err="1"/>
            <a:t>Xí</a:t>
          </a:r>
          <a:r>
            <a:rPr lang="en-US" sz="1600" dirty="0"/>
            <a:t> </a:t>
          </a:r>
          <a:r>
            <a:rPr lang="en-US" sz="1600" dirty="0" err="1"/>
            <a:t>nghiệp</a:t>
          </a:r>
          <a:r>
            <a:rPr lang="en-US" sz="1600" dirty="0"/>
            <a:t> SX </a:t>
          </a:r>
          <a:r>
            <a:rPr lang="en-US" sz="1600" dirty="0" err="1"/>
            <a:t>số</a:t>
          </a:r>
          <a:r>
            <a:rPr lang="en-US" sz="1600" dirty="0"/>
            <a:t> 1</a:t>
          </a:r>
        </a:p>
      </dgm:t>
    </dgm:pt>
    <dgm:pt modelId="{8879F168-750A-4121-AF05-145B879B3CCB}" type="parTrans" cxnId="{91179F9A-6CA1-47E2-8E89-EEDF32B7428B}">
      <dgm:prSet/>
      <dgm:spPr/>
      <dgm:t>
        <a:bodyPr/>
        <a:lstStyle/>
        <a:p>
          <a:endParaRPr lang="en-US" sz="1600"/>
        </a:p>
      </dgm:t>
    </dgm:pt>
    <dgm:pt modelId="{D4DCAE49-8036-4258-9221-12D189074656}" type="sibTrans" cxnId="{91179F9A-6CA1-47E2-8E89-EEDF32B7428B}">
      <dgm:prSet/>
      <dgm:spPr/>
      <dgm:t>
        <a:bodyPr/>
        <a:lstStyle/>
        <a:p>
          <a:endParaRPr lang="en-US" sz="1600"/>
        </a:p>
      </dgm:t>
    </dgm:pt>
    <dgm:pt modelId="{05B4DBF0-732E-4599-ADB7-0A9844BC1D4A}">
      <dgm:prSet custT="1"/>
      <dgm:spPr/>
      <dgm:t>
        <a:bodyPr/>
        <a:lstStyle/>
        <a:p>
          <a:r>
            <a:rPr lang="en-US" sz="1600" dirty="0" err="1"/>
            <a:t>Xí</a:t>
          </a:r>
          <a:r>
            <a:rPr lang="en-US" sz="1600" dirty="0"/>
            <a:t> </a:t>
          </a:r>
          <a:r>
            <a:rPr lang="en-US" sz="1600" dirty="0" err="1"/>
            <a:t>nghiệp</a:t>
          </a:r>
          <a:r>
            <a:rPr lang="en-US" sz="1600" dirty="0"/>
            <a:t> SX </a:t>
          </a:r>
          <a:r>
            <a:rPr lang="en-US" sz="1600" dirty="0" err="1"/>
            <a:t>số</a:t>
          </a:r>
          <a:r>
            <a:rPr lang="en-US" sz="1600" dirty="0"/>
            <a:t> 2</a:t>
          </a:r>
        </a:p>
      </dgm:t>
    </dgm:pt>
    <dgm:pt modelId="{20A350EE-2502-4A58-BD34-F7E40AEDA895}" type="parTrans" cxnId="{CBF3651E-0FC5-4B26-A3B4-5BADCC876B25}">
      <dgm:prSet/>
      <dgm:spPr/>
      <dgm:t>
        <a:bodyPr/>
        <a:lstStyle/>
        <a:p>
          <a:endParaRPr lang="en-US" sz="1600"/>
        </a:p>
      </dgm:t>
    </dgm:pt>
    <dgm:pt modelId="{DFD185D2-627C-45BF-9DF7-74603C3CA60B}" type="sibTrans" cxnId="{CBF3651E-0FC5-4B26-A3B4-5BADCC876B25}">
      <dgm:prSet/>
      <dgm:spPr/>
      <dgm:t>
        <a:bodyPr/>
        <a:lstStyle/>
        <a:p>
          <a:endParaRPr lang="en-US" sz="1600"/>
        </a:p>
      </dgm:t>
    </dgm:pt>
    <dgm:pt modelId="{BE1498B4-B410-4374-86AF-00A48D64EE7D}">
      <dgm:prSet custT="1"/>
      <dgm:spPr/>
      <dgm:t>
        <a:bodyPr/>
        <a:lstStyle/>
        <a:p>
          <a:r>
            <a:rPr lang="en-US" sz="1600" dirty="0" err="1"/>
            <a:t>Phòng</a:t>
          </a:r>
          <a:r>
            <a:rPr lang="en-US" sz="1600" dirty="0"/>
            <a:t> </a:t>
          </a:r>
          <a:r>
            <a:rPr lang="en-US" sz="1600" dirty="0" err="1"/>
            <a:t>kinh</a:t>
          </a:r>
          <a:r>
            <a:rPr lang="en-US" sz="1600" dirty="0"/>
            <a:t> </a:t>
          </a:r>
          <a:r>
            <a:rPr lang="en-US" sz="1600" dirty="0" err="1"/>
            <a:t>doanh</a:t>
          </a:r>
          <a:endParaRPr lang="en-US" sz="1600" dirty="0"/>
        </a:p>
      </dgm:t>
    </dgm:pt>
    <dgm:pt modelId="{B78DA961-F0FD-4E08-A193-B53211786429}" type="parTrans" cxnId="{8BD2BCEA-930B-4A93-B579-345FC2CC9F8F}">
      <dgm:prSet/>
      <dgm:spPr/>
      <dgm:t>
        <a:bodyPr/>
        <a:lstStyle/>
        <a:p>
          <a:endParaRPr lang="en-US" sz="1600"/>
        </a:p>
      </dgm:t>
    </dgm:pt>
    <dgm:pt modelId="{EF7C1DCF-C99C-413C-A0C1-F4EAB2B3D11B}" type="sibTrans" cxnId="{8BD2BCEA-930B-4A93-B579-345FC2CC9F8F}">
      <dgm:prSet/>
      <dgm:spPr/>
      <dgm:t>
        <a:bodyPr/>
        <a:lstStyle/>
        <a:p>
          <a:endParaRPr lang="en-US" sz="1600"/>
        </a:p>
      </dgm:t>
    </dgm:pt>
    <dgm:pt modelId="{928A6DD2-8684-4538-9F68-CB22677690FD}">
      <dgm:prSet custT="1"/>
      <dgm:spPr/>
      <dgm:t>
        <a:bodyPr/>
        <a:lstStyle/>
        <a:p>
          <a:r>
            <a:rPr lang="en-US" sz="1600" dirty="0" err="1"/>
            <a:t>Phòng</a:t>
          </a:r>
          <a:r>
            <a:rPr lang="en-US" sz="1600" dirty="0"/>
            <a:t> </a:t>
          </a:r>
          <a:r>
            <a:rPr lang="en-US" sz="1600" dirty="0" err="1"/>
            <a:t>tài</a:t>
          </a:r>
          <a:r>
            <a:rPr lang="en-US" sz="1600" dirty="0"/>
            <a:t> </a:t>
          </a:r>
          <a:r>
            <a:rPr lang="en-US" sz="1600" dirty="0" err="1"/>
            <a:t>chính</a:t>
          </a:r>
          <a:r>
            <a:rPr lang="en-US" sz="1600" dirty="0"/>
            <a:t> </a:t>
          </a:r>
          <a:r>
            <a:rPr lang="en-US" sz="1600" dirty="0" err="1"/>
            <a:t>kế</a:t>
          </a:r>
          <a:r>
            <a:rPr lang="en-US" sz="1600" dirty="0"/>
            <a:t> </a:t>
          </a:r>
          <a:r>
            <a:rPr lang="en-US" sz="1600" dirty="0" err="1"/>
            <a:t>toán</a:t>
          </a:r>
          <a:endParaRPr lang="en-US" sz="1600" dirty="0"/>
        </a:p>
      </dgm:t>
    </dgm:pt>
    <dgm:pt modelId="{CB610CE3-B70E-440B-88BA-C0E719F57AA0}" type="parTrans" cxnId="{5CCAAC23-0EFE-452B-9CF4-72790463D9E5}">
      <dgm:prSet/>
      <dgm:spPr/>
      <dgm:t>
        <a:bodyPr/>
        <a:lstStyle/>
        <a:p>
          <a:endParaRPr lang="en-US" sz="1600"/>
        </a:p>
      </dgm:t>
    </dgm:pt>
    <dgm:pt modelId="{190D551E-5F90-4306-B2F2-8BA3FF5A0A7C}" type="sibTrans" cxnId="{5CCAAC23-0EFE-452B-9CF4-72790463D9E5}">
      <dgm:prSet/>
      <dgm:spPr/>
      <dgm:t>
        <a:bodyPr/>
        <a:lstStyle/>
        <a:p>
          <a:endParaRPr lang="en-US" sz="1600"/>
        </a:p>
      </dgm:t>
    </dgm:pt>
    <dgm:pt modelId="{C0C7397A-9454-4C8D-A882-7DD5A479D8B9}">
      <dgm:prSet custT="1"/>
      <dgm:spPr/>
      <dgm:t>
        <a:bodyPr/>
        <a:lstStyle/>
        <a:p>
          <a:r>
            <a:rPr lang="en-US" sz="1600" dirty="0" err="1"/>
            <a:t>Phòng</a:t>
          </a:r>
          <a:r>
            <a:rPr lang="en-US" sz="1600" dirty="0"/>
            <a:t> </a:t>
          </a:r>
          <a:r>
            <a:rPr lang="en-US" sz="1600" dirty="0" err="1"/>
            <a:t>xuất</a:t>
          </a:r>
          <a:r>
            <a:rPr lang="en-US" sz="1600" dirty="0"/>
            <a:t> </a:t>
          </a:r>
          <a:r>
            <a:rPr lang="en-US" sz="1600" dirty="0" err="1"/>
            <a:t>nhập</a:t>
          </a:r>
          <a:r>
            <a:rPr lang="en-US" sz="1600" dirty="0"/>
            <a:t> </a:t>
          </a:r>
          <a:r>
            <a:rPr lang="en-US" sz="1600" dirty="0" err="1"/>
            <a:t>khẩu</a:t>
          </a:r>
          <a:endParaRPr lang="en-US" sz="1600" dirty="0"/>
        </a:p>
      </dgm:t>
    </dgm:pt>
    <dgm:pt modelId="{06253A25-6879-461B-B649-0A3D8E3AC6CF}" type="parTrans" cxnId="{674529D9-36A5-4301-8EB7-84BB511A2C7C}">
      <dgm:prSet/>
      <dgm:spPr/>
      <dgm:t>
        <a:bodyPr/>
        <a:lstStyle/>
        <a:p>
          <a:endParaRPr lang="en-US" sz="1600"/>
        </a:p>
      </dgm:t>
    </dgm:pt>
    <dgm:pt modelId="{55F107E5-D002-4507-BC16-4DCE86C0C0BE}" type="sibTrans" cxnId="{674529D9-36A5-4301-8EB7-84BB511A2C7C}">
      <dgm:prSet/>
      <dgm:spPr/>
      <dgm:t>
        <a:bodyPr/>
        <a:lstStyle/>
        <a:p>
          <a:endParaRPr lang="en-US" sz="1600"/>
        </a:p>
      </dgm:t>
    </dgm:pt>
    <dgm:pt modelId="{71452ADD-0297-424A-8142-9CB991D761F7}">
      <dgm:prSet custT="1"/>
      <dgm:spPr/>
      <dgm:t>
        <a:bodyPr/>
        <a:lstStyle/>
        <a:p>
          <a:r>
            <a:rPr lang="en-US" sz="1600" dirty="0" err="1"/>
            <a:t>Phòng</a:t>
          </a:r>
          <a:r>
            <a:rPr lang="en-US" sz="1600" dirty="0"/>
            <a:t> </a:t>
          </a:r>
          <a:r>
            <a:rPr lang="en-US" sz="1600" dirty="0" err="1"/>
            <a:t>tổ</a:t>
          </a:r>
          <a:r>
            <a:rPr lang="en-US" sz="1600" dirty="0"/>
            <a:t> </a:t>
          </a:r>
          <a:r>
            <a:rPr lang="en-US" sz="1600" dirty="0" err="1"/>
            <a:t>chức</a:t>
          </a:r>
          <a:r>
            <a:rPr lang="en-US" sz="1600" dirty="0"/>
            <a:t> </a:t>
          </a:r>
          <a:r>
            <a:rPr lang="en-US" sz="1600" dirty="0" err="1"/>
            <a:t>hành</a:t>
          </a:r>
          <a:r>
            <a:rPr lang="en-US" sz="1600" dirty="0"/>
            <a:t> </a:t>
          </a:r>
          <a:r>
            <a:rPr lang="en-US" sz="1600" dirty="0" err="1"/>
            <a:t>chính</a:t>
          </a:r>
          <a:endParaRPr lang="en-US" sz="1600" dirty="0"/>
        </a:p>
      </dgm:t>
    </dgm:pt>
    <dgm:pt modelId="{4540AC00-45A9-4456-84E9-4B1CA861923A}" type="parTrans" cxnId="{CF7AD106-91B8-41C6-A8A5-C75727780805}">
      <dgm:prSet/>
      <dgm:spPr/>
      <dgm:t>
        <a:bodyPr/>
        <a:lstStyle/>
        <a:p>
          <a:endParaRPr lang="en-US" sz="1600"/>
        </a:p>
      </dgm:t>
    </dgm:pt>
    <dgm:pt modelId="{4CA4958D-6B7E-4C7F-A4C7-5354E1306324}" type="sibTrans" cxnId="{CF7AD106-91B8-41C6-A8A5-C75727780805}">
      <dgm:prSet/>
      <dgm:spPr/>
      <dgm:t>
        <a:bodyPr/>
        <a:lstStyle/>
        <a:p>
          <a:endParaRPr lang="en-US" sz="1600"/>
        </a:p>
      </dgm:t>
    </dgm:pt>
    <dgm:pt modelId="{D27FD640-5C53-443F-9332-03B259E32E6D}">
      <dgm:prSet custT="1"/>
      <dgm:spPr/>
      <dgm:t>
        <a:bodyPr/>
        <a:lstStyle/>
        <a:p>
          <a:r>
            <a:rPr lang="en-US" sz="1600" dirty="0" err="1"/>
            <a:t>Phòng</a:t>
          </a:r>
          <a:r>
            <a:rPr lang="en-US" sz="1600" dirty="0"/>
            <a:t> </a:t>
          </a:r>
          <a:r>
            <a:rPr lang="en-US" sz="1600" dirty="0" err="1"/>
            <a:t>quản</a:t>
          </a:r>
          <a:r>
            <a:rPr lang="en-US" sz="1600" dirty="0"/>
            <a:t> </a:t>
          </a:r>
          <a:r>
            <a:rPr lang="en-US" sz="1600" dirty="0" err="1"/>
            <a:t>lý</a:t>
          </a:r>
          <a:r>
            <a:rPr lang="en-US" sz="1600" dirty="0"/>
            <a:t> </a:t>
          </a:r>
          <a:r>
            <a:rPr lang="en-US" sz="1600" dirty="0" err="1"/>
            <a:t>thiết</a:t>
          </a:r>
          <a:r>
            <a:rPr lang="en-US" sz="1600" dirty="0"/>
            <a:t> </a:t>
          </a:r>
          <a:r>
            <a:rPr lang="en-US" sz="1600" dirty="0" err="1"/>
            <a:t>bị</a:t>
          </a:r>
          <a:r>
            <a:rPr lang="en-US" sz="1600" dirty="0"/>
            <a:t> </a:t>
          </a:r>
          <a:r>
            <a:rPr lang="en-US" sz="1600" dirty="0" err="1"/>
            <a:t>và</a:t>
          </a:r>
          <a:r>
            <a:rPr lang="en-US" sz="1600" dirty="0"/>
            <a:t> </a:t>
          </a:r>
          <a:r>
            <a:rPr lang="en-US" sz="1600" dirty="0" err="1"/>
            <a:t>đầu</a:t>
          </a:r>
          <a:r>
            <a:rPr lang="en-US" sz="1600" dirty="0"/>
            <a:t> </a:t>
          </a:r>
          <a:r>
            <a:rPr lang="en-US" sz="1600" dirty="0" err="1"/>
            <a:t>tư</a:t>
          </a:r>
          <a:endParaRPr lang="en-US" sz="1600" dirty="0"/>
        </a:p>
      </dgm:t>
    </dgm:pt>
    <dgm:pt modelId="{BFCC1E92-B56A-407A-B680-35B386BA1F56}" type="parTrans" cxnId="{A1F2D2A1-D11A-4489-ADD8-0BF5D5298541}">
      <dgm:prSet/>
      <dgm:spPr/>
      <dgm:t>
        <a:bodyPr/>
        <a:lstStyle/>
        <a:p>
          <a:endParaRPr lang="en-US" sz="1600"/>
        </a:p>
      </dgm:t>
    </dgm:pt>
    <dgm:pt modelId="{43A997D7-107A-4104-8CBB-7C80DFF59BE7}" type="sibTrans" cxnId="{A1F2D2A1-D11A-4489-ADD8-0BF5D5298541}">
      <dgm:prSet/>
      <dgm:spPr/>
      <dgm:t>
        <a:bodyPr/>
        <a:lstStyle/>
        <a:p>
          <a:endParaRPr lang="en-US" sz="1600"/>
        </a:p>
      </dgm:t>
    </dgm:pt>
    <dgm:pt modelId="{0546BBED-71DB-44B9-A908-D51B3FDDC62F}">
      <dgm:prSet custT="1"/>
      <dgm:spPr/>
      <dgm:t>
        <a:bodyPr/>
        <a:lstStyle/>
        <a:p>
          <a:r>
            <a:rPr lang="en-US" sz="1600" dirty="0" err="1"/>
            <a:t>Phòng</a:t>
          </a:r>
          <a:r>
            <a:rPr lang="en-US" sz="1600" dirty="0"/>
            <a:t> </a:t>
          </a:r>
          <a:r>
            <a:rPr lang="en-US" sz="1600" dirty="0" err="1"/>
            <a:t>phát</a:t>
          </a:r>
          <a:r>
            <a:rPr lang="en-US" sz="1600" dirty="0"/>
            <a:t> </a:t>
          </a:r>
          <a:r>
            <a:rPr lang="en-US" sz="1600" dirty="0" err="1"/>
            <a:t>triển</a:t>
          </a:r>
          <a:r>
            <a:rPr lang="en-US" sz="1600" dirty="0"/>
            <a:t> </a:t>
          </a:r>
          <a:r>
            <a:rPr lang="en-US" sz="1600" dirty="0" err="1"/>
            <a:t>thương</a:t>
          </a:r>
          <a:r>
            <a:rPr lang="en-US" sz="1600" dirty="0"/>
            <a:t> </a:t>
          </a:r>
          <a:r>
            <a:rPr lang="en-US" sz="1600" dirty="0" err="1"/>
            <a:t>hiệu</a:t>
          </a:r>
          <a:endParaRPr lang="en-US" sz="1600" dirty="0"/>
        </a:p>
      </dgm:t>
    </dgm:pt>
    <dgm:pt modelId="{D0BA6AF1-6678-457A-8318-E79FEBBF2709}" type="parTrans" cxnId="{7D8D7EF1-C650-49FA-AA45-A946AC3CE579}">
      <dgm:prSet/>
      <dgm:spPr/>
      <dgm:t>
        <a:bodyPr/>
        <a:lstStyle/>
        <a:p>
          <a:endParaRPr lang="en-US" sz="1600"/>
        </a:p>
      </dgm:t>
    </dgm:pt>
    <dgm:pt modelId="{46326C5D-63AC-4B7A-BC31-6053E5D76440}" type="sibTrans" cxnId="{7D8D7EF1-C650-49FA-AA45-A946AC3CE579}">
      <dgm:prSet/>
      <dgm:spPr/>
      <dgm:t>
        <a:bodyPr/>
        <a:lstStyle/>
        <a:p>
          <a:endParaRPr lang="en-US" sz="1600"/>
        </a:p>
      </dgm:t>
    </dgm:pt>
    <dgm:pt modelId="{1ABCD627-6597-4882-8B12-62B18F9B0E1F}" type="pres">
      <dgm:prSet presAssocID="{37047029-EB65-4BBF-BB31-824D6C9EE254}" presName="mainComposite" presStyleCnt="0">
        <dgm:presLayoutVars>
          <dgm:chPref val="1"/>
          <dgm:dir/>
          <dgm:animOne val="branch"/>
          <dgm:animLvl val="lvl"/>
          <dgm:resizeHandles val="exact"/>
        </dgm:presLayoutVars>
      </dgm:prSet>
      <dgm:spPr/>
    </dgm:pt>
    <dgm:pt modelId="{41CF32BE-CFBA-497F-B6C6-69B09670A48A}" type="pres">
      <dgm:prSet presAssocID="{37047029-EB65-4BBF-BB31-824D6C9EE254}" presName="hierFlow" presStyleCnt="0"/>
      <dgm:spPr/>
    </dgm:pt>
    <dgm:pt modelId="{5FDB571C-648F-4080-9837-40C1AE697357}" type="pres">
      <dgm:prSet presAssocID="{37047029-EB65-4BBF-BB31-824D6C9EE254}" presName="hierChild1" presStyleCnt="0">
        <dgm:presLayoutVars>
          <dgm:chPref val="1"/>
          <dgm:animOne val="branch"/>
          <dgm:animLvl val="lvl"/>
        </dgm:presLayoutVars>
      </dgm:prSet>
      <dgm:spPr/>
    </dgm:pt>
    <dgm:pt modelId="{0782DF9F-B1C4-463C-B3AC-E90524F0DD0B}" type="pres">
      <dgm:prSet presAssocID="{DC5DB896-B830-4BBB-B171-EEF49429B71A}" presName="Name14" presStyleCnt="0"/>
      <dgm:spPr/>
    </dgm:pt>
    <dgm:pt modelId="{D64B829F-6F25-4BAA-A851-07F8E82A9F74}" type="pres">
      <dgm:prSet presAssocID="{DC5DB896-B830-4BBB-B171-EEF49429B71A}" presName="level1Shape" presStyleLbl="node0" presStyleIdx="0" presStyleCnt="1" custScaleX="162046">
        <dgm:presLayoutVars>
          <dgm:chPref val="3"/>
        </dgm:presLayoutVars>
      </dgm:prSet>
      <dgm:spPr/>
    </dgm:pt>
    <dgm:pt modelId="{F77F03BE-4A09-41CA-B477-749543D9C559}" type="pres">
      <dgm:prSet presAssocID="{DC5DB896-B830-4BBB-B171-EEF49429B71A}" presName="hierChild2" presStyleCnt="0"/>
      <dgm:spPr/>
    </dgm:pt>
    <dgm:pt modelId="{D5BCA914-9D00-46A2-BD01-8A1AC16B9989}" type="pres">
      <dgm:prSet presAssocID="{740D26DB-3C4C-4CB7-B30E-63F8A78FBC65}" presName="Name19" presStyleLbl="parChTrans1D2" presStyleIdx="0" presStyleCnt="2"/>
      <dgm:spPr/>
    </dgm:pt>
    <dgm:pt modelId="{07BA21E5-FF39-40A1-9914-FFFAEFC807B6}" type="pres">
      <dgm:prSet presAssocID="{A6FDE9AD-2ED9-4EDB-9E2B-C8D5257B4A4D}" presName="Name21" presStyleCnt="0"/>
      <dgm:spPr/>
    </dgm:pt>
    <dgm:pt modelId="{32719C26-8AEE-4F98-8043-779B22BF8806}" type="pres">
      <dgm:prSet presAssocID="{A6FDE9AD-2ED9-4EDB-9E2B-C8D5257B4A4D}" presName="level2Shape" presStyleLbl="asst1" presStyleIdx="0" presStyleCnt="1" custScaleX="162046"/>
      <dgm:spPr/>
    </dgm:pt>
    <dgm:pt modelId="{F778F49A-2B41-4481-8879-D7746103E938}" type="pres">
      <dgm:prSet presAssocID="{A6FDE9AD-2ED9-4EDB-9E2B-C8D5257B4A4D}" presName="hierChild3" presStyleCnt="0"/>
      <dgm:spPr/>
    </dgm:pt>
    <dgm:pt modelId="{1151FB21-97B8-4E32-AABC-AB17FDA6A6FA}" type="pres">
      <dgm:prSet presAssocID="{FEF11A23-6FC1-4804-A5B3-1D695D98C785}" presName="Name19" presStyleLbl="parChTrans1D2" presStyleIdx="1" presStyleCnt="2"/>
      <dgm:spPr/>
    </dgm:pt>
    <dgm:pt modelId="{DAF32B34-8783-4EAE-8608-72C1DA5F8997}" type="pres">
      <dgm:prSet presAssocID="{1A3D339F-E735-4B8F-BB8C-69DCC1BF58E4}" presName="Name21" presStyleCnt="0"/>
      <dgm:spPr/>
    </dgm:pt>
    <dgm:pt modelId="{08CF365E-F1CF-44BB-B928-86DFFF82DAE6}" type="pres">
      <dgm:prSet presAssocID="{1A3D339F-E735-4B8F-BB8C-69DCC1BF58E4}" presName="level2Shape" presStyleLbl="node2" presStyleIdx="0" presStyleCnt="1" custScaleX="162046"/>
      <dgm:spPr/>
    </dgm:pt>
    <dgm:pt modelId="{D008B38F-25A9-4759-B3FD-32D681EAE377}" type="pres">
      <dgm:prSet presAssocID="{1A3D339F-E735-4B8F-BB8C-69DCC1BF58E4}" presName="hierChild3" presStyleCnt="0"/>
      <dgm:spPr/>
    </dgm:pt>
    <dgm:pt modelId="{83DB63E9-0BCF-4747-852D-3D5F7CC4884E}" type="pres">
      <dgm:prSet presAssocID="{12BA5DEC-F1D0-4857-9974-B7A21AD59D96}" presName="Name19" presStyleLbl="parChTrans1D3" presStyleIdx="0" presStyleCnt="1"/>
      <dgm:spPr/>
    </dgm:pt>
    <dgm:pt modelId="{DD6DFBC8-86A7-4173-ADAD-606FCAA54570}" type="pres">
      <dgm:prSet presAssocID="{4B454EDE-4EF6-45B0-A3FB-578682C69F09}" presName="Name21" presStyleCnt="0"/>
      <dgm:spPr/>
    </dgm:pt>
    <dgm:pt modelId="{937AE640-7805-46B0-9A97-DE37F17AE952}" type="pres">
      <dgm:prSet presAssocID="{4B454EDE-4EF6-45B0-A3FB-578682C69F09}" presName="level2Shape" presStyleLbl="node3" presStyleIdx="0" presStyleCnt="1" custScaleX="161648"/>
      <dgm:spPr/>
    </dgm:pt>
    <dgm:pt modelId="{6149C645-551B-4727-A1A8-A5CACFA3F418}" type="pres">
      <dgm:prSet presAssocID="{4B454EDE-4EF6-45B0-A3FB-578682C69F09}" presName="hierChild3" presStyleCnt="0"/>
      <dgm:spPr/>
    </dgm:pt>
    <dgm:pt modelId="{D92D63AF-D40B-4B05-A048-F5DFB3F9B6CD}" type="pres">
      <dgm:prSet presAssocID="{921F4797-12DE-44C0-BE06-093F21118E61}" presName="Name19" presStyleLbl="parChTrans1D4" presStyleIdx="0" presStyleCnt="11"/>
      <dgm:spPr/>
    </dgm:pt>
    <dgm:pt modelId="{F316C684-3427-45FA-BDA8-98DD6FDD2AAC}" type="pres">
      <dgm:prSet presAssocID="{09541477-7C0E-4300-BAC6-E44F61B8871A}" presName="Name21" presStyleCnt="0"/>
      <dgm:spPr/>
    </dgm:pt>
    <dgm:pt modelId="{D1D6EECD-E34C-4509-91A2-ABAF0DF2FAF7}" type="pres">
      <dgm:prSet presAssocID="{09541477-7C0E-4300-BAC6-E44F61B8871A}" presName="level2Shape" presStyleLbl="asst3" presStyleIdx="0" presStyleCnt="2" custScaleX="161648"/>
      <dgm:spPr/>
    </dgm:pt>
    <dgm:pt modelId="{833C9AB6-4FA2-40C8-B81C-3782F6F0F5DF}" type="pres">
      <dgm:prSet presAssocID="{09541477-7C0E-4300-BAC6-E44F61B8871A}" presName="hierChild3" presStyleCnt="0"/>
      <dgm:spPr/>
    </dgm:pt>
    <dgm:pt modelId="{3A518929-13CE-46FB-80BF-400B8EDD8D99}" type="pres">
      <dgm:prSet presAssocID="{5AB60C42-EF1B-4163-9EF0-B69C9EE035BC}" presName="Name19" presStyleLbl="parChTrans1D4" presStyleIdx="1" presStyleCnt="11"/>
      <dgm:spPr/>
    </dgm:pt>
    <dgm:pt modelId="{B763CCB5-7ABC-4454-A244-4FF40A4EBE68}" type="pres">
      <dgm:prSet presAssocID="{AF9E7313-AA6A-4EF2-BE80-5FFEAAE2B3D9}" presName="Name21" presStyleCnt="0"/>
      <dgm:spPr/>
    </dgm:pt>
    <dgm:pt modelId="{C168B7E7-0B29-40DE-BE2F-850CB4A87812}" type="pres">
      <dgm:prSet presAssocID="{AF9E7313-AA6A-4EF2-BE80-5FFEAAE2B3D9}" presName="level2Shape" presStyleLbl="node4" presStyleIdx="0" presStyleCnt="9" custScaleY="221028"/>
      <dgm:spPr/>
    </dgm:pt>
    <dgm:pt modelId="{8D1FB3F8-AD6B-4123-A3D1-A626D68C1F60}" type="pres">
      <dgm:prSet presAssocID="{AF9E7313-AA6A-4EF2-BE80-5FFEAAE2B3D9}" presName="hierChild3" presStyleCnt="0"/>
      <dgm:spPr/>
    </dgm:pt>
    <dgm:pt modelId="{0B9D3387-FA06-4897-8B9C-8776D06EED79}" type="pres">
      <dgm:prSet presAssocID="{8879F168-750A-4121-AF05-145B879B3CCB}" presName="Name19" presStyleLbl="parChTrans1D4" presStyleIdx="2" presStyleCnt="11"/>
      <dgm:spPr/>
    </dgm:pt>
    <dgm:pt modelId="{2162612A-D6E0-4CC1-9C38-514B123DE75B}" type="pres">
      <dgm:prSet presAssocID="{6E903487-5984-4C01-BD29-3895692DF07A}" presName="Name21" presStyleCnt="0"/>
      <dgm:spPr/>
    </dgm:pt>
    <dgm:pt modelId="{2D063279-F1A2-4944-BF84-EC8045843174}" type="pres">
      <dgm:prSet presAssocID="{6E903487-5984-4C01-BD29-3895692DF07A}" presName="level2Shape" presStyleLbl="node4" presStyleIdx="1" presStyleCnt="9" custScaleY="221028"/>
      <dgm:spPr/>
    </dgm:pt>
    <dgm:pt modelId="{77D295D9-B012-482E-96E5-0A17B248A604}" type="pres">
      <dgm:prSet presAssocID="{6E903487-5984-4C01-BD29-3895692DF07A}" presName="hierChild3" presStyleCnt="0"/>
      <dgm:spPr/>
    </dgm:pt>
    <dgm:pt modelId="{5E477D13-4C7A-443C-AD2E-85FAC1FCEC41}" type="pres">
      <dgm:prSet presAssocID="{20A350EE-2502-4A58-BD34-F7E40AEDA895}" presName="Name19" presStyleLbl="parChTrans1D4" presStyleIdx="3" presStyleCnt="11"/>
      <dgm:spPr/>
    </dgm:pt>
    <dgm:pt modelId="{2D401D4B-986E-42AF-BC03-6BDE29E878DB}" type="pres">
      <dgm:prSet presAssocID="{05B4DBF0-732E-4599-ADB7-0A9844BC1D4A}" presName="Name21" presStyleCnt="0"/>
      <dgm:spPr/>
    </dgm:pt>
    <dgm:pt modelId="{FC1E6C9B-516E-4E8D-B25F-2447AB519243}" type="pres">
      <dgm:prSet presAssocID="{05B4DBF0-732E-4599-ADB7-0A9844BC1D4A}" presName="level2Shape" presStyleLbl="node4" presStyleIdx="2" presStyleCnt="9" custScaleY="221028"/>
      <dgm:spPr/>
    </dgm:pt>
    <dgm:pt modelId="{3DC14B71-EF12-4A38-AF66-96F6AC9AE236}" type="pres">
      <dgm:prSet presAssocID="{05B4DBF0-732E-4599-ADB7-0A9844BC1D4A}" presName="hierChild3" presStyleCnt="0"/>
      <dgm:spPr/>
    </dgm:pt>
    <dgm:pt modelId="{3B6FDC67-03B7-4CF6-BF94-326D2008A7E0}" type="pres">
      <dgm:prSet presAssocID="{B78DA961-F0FD-4E08-A193-B53211786429}" presName="Name19" presStyleLbl="parChTrans1D4" presStyleIdx="4" presStyleCnt="11"/>
      <dgm:spPr/>
    </dgm:pt>
    <dgm:pt modelId="{8417602A-DFC4-40AF-A231-D545F3E4B4FC}" type="pres">
      <dgm:prSet presAssocID="{BE1498B4-B410-4374-86AF-00A48D64EE7D}" presName="Name21" presStyleCnt="0"/>
      <dgm:spPr/>
    </dgm:pt>
    <dgm:pt modelId="{1C6BC744-6EF4-48D9-86C2-435119A6C1C4}" type="pres">
      <dgm:prSet presAssocID="{BE1498B4-B410-4374-86AF-00A48D64EE7D}" presName="level2Shape" presStyleLbl="node4" presStyleIdx="3" presStyleCnt="9" custScaleY="221028"/>
      <dgm:spPr/>
    </dgm:pt>
    <dgm:pt modelId="{564D1AF6-9A79-4025-95EB-6C66E9390A72}" type="pres">
      <dgm:prSet presAssocID="{BE1498B4-B410-4374-86AF-00A48D64EE7D}" presName="hierChild3" presStyleCnt="0"/>
      <dgm:spPr/>
    </dgm:pt>
    <dgm:pt modelId="{0607CE7F-63C8-4D40-B84C-D62FDA621263}" type="pres">
      <dgm:prSet presAssocID="{06253A25-6879-461B-B649-0A3D8E3AC6CF}" presName="Name19" presStyleLbl="parChTrans1D4" presStyleIdx="5" presStyleCnt="11"/>
      <dgm:spPr/>
    </dgm:pt>
    <dgm:pt modelId="{B2919621-5ABA-420B-A76C-D9021E0311F1}" type="pres">
      <dgm:prSet presAssocID="{C0C7397A-9454-4C8D-A882-7DD5A479D8B9}" presName="Name21" presStyleCnt="0"/>
      <dgm:spPr/>
    </dgm:pt>
    <dgm:pt modelId="{9329117F-C9E4-4032-AC21-A98E7CDA0A98}" type="pres">
      <dgm:prSet presAssocID="{C0C7397A-9454-4C8D-A882-7DD5A479D8B9}" presName="level2Shape" presStyleLbl="node4" presStyleIdx="4" presStyleCnt="9" custScaleY="221028"/>
      <dgm:spPr/>
    </dgm:pt>
    <dgm:pt modelId="{48DA0A26-3BCC-45AA-858B-F2D3A7584032}" type="pres">
      <dgm:prSet presAssocID="{C0C7397A-9454-4C8D-A882-7DD5A479D8B9}" presName="hierChild3" presStyleCnt="0"/>
      <dgm:spPr/>
    </dgm:pt>
    <dgm:pt modelId="{B699574B-6D27-4241-B898-CD16F2C1AC97}" type="pres">
      <dgm:prSet presAssocID="{4540AC00-45A9-4456-84E9-4B1CA861923A}" presName="Name19" presStyleLbl="parChTrans1D4" presStyleIdx="6" presStyleCnt="11"/>
      <dgm:spPr/>
    </dgm:pt>
    <dgm:pt modelId="{AF5B7931-265B-4123-BA77-B7C80DA545A1}" type="pres">
      <dgm:prSet presAssocID="{71452ADD-0297-424A-8142-9CB991D761F7}" presName="Name21" presStyleCnt="0"/>
      <dgm:spPr/>
    </dgm:pt>
    <dgm:pt modelId="{53B24D45-EBDB-4764-BF3B-3FEA95C36BBF}" type="pres">
      <dgm:prSet presAssocID="{71452ADD-0297-424A-8142-9CB991D761F7}" presName="level2Shape" presStyleLbl="node4" presStyleIdx="5" presStyleCnt="9" custScaleY="221028"/>
      <dgm:spPr/>
    </dgm:pt>
    <dgm:pt modelId="{14853ACD-067B-4E22-8236-F02CAB8D4913}" type="pres">
      <dgm:prSet presAssocID="{71452ADD-0297-424A-8142-9CB991D761F7}" presName="hierChild3" presStyleCnt="0"/>
      <dgm:spPr/>
    </dgm:pt>
    <dgm:pt modelId="{F3297379-A6B6-439E-AD3A-5A98E90DFBD0}" type="pres">
      <dgm:prSet presAssocID="{BFCC1E92-B56A-407A-B680-35B386BA1F56}" presName="Name19" presStyleLbl="parChTrans1D4" presStyleIdx="7" presStyleCnt="11"/>
      <dgm:spPr/>
    </dgm:pt>
    <dgm:pt modelId="{EC3BC3FA-084F-4071-8EE6-DFEAD792672E}" type="pres">
      <dgm:prSet presAssocID="{D27FD640-5C53-443F-9332-03B259E32E6D}" presName="Name21" presStyleCnt="0"/>
      <dgm:spPr/>
    </dgm:pt>
    <dgm:pt modelId="{F7FF5FE3-43BF-4F09-8758-1AFA27179796}" type="pres">
      <dgm:prSet presAssocID="{D27FD640-5C53-443F-9332-03B259E32E6D}" presName="level2Shape" presStyleLbl="node4" presStyleIdx="6" presStyleCnt="9" custScaleY="221028"/>
      <dgm:spPr/>
    </dgm:pt>
    <dgm:pt modelId="{C68A5864-32DB-4D93-ABDD-A1E556600F02}" type="pres">
      <dgm:prSet presAssocID="{D27FD640-5C53-443F-9332-03B259E32E6D}" presName="hierChild3" presStyleCnt="0"/>
      <dgm:spPr/>
    </dgm:pt>
    <dgm:pt modelId="{A2FF8CC7-0BB6-4652-AF5B-0A1536CB3D40}" type="pres">
      <dgm:prSet presAssocID="{D0BA6AF1-6678-457A-8318-E79FEBBF2709}" presName="Name19" presStyleLbl="parChTrans1D4" presStyleIdx="8" presStyleCnt="11"/>
      <dgm:spPr/>
    </dgm:pt>
    <dgm:pt modelId="{E3D267BC-B377-49FF-A969-843D826E7ADC}" type="pres">
      <dgm:prSet presAssocID="{0546BBED-71DB-44B9-A908-D51B3FDDC62F}" presName="Name21" presStyleCnt="0"/>
      <dgm:spPr/>
    </dgm:pt>
    <dgm:pt modelId="{4CB7A275-B7F6-4586-B27C-77B593811B07}" type="pres">
      <dgm:prSet presAssocID="{0546BBED-71DB-44B9-A908-D51B3FDDC62F}" presName="level2Shape" presStyleLbl="node4" presStyleIdx="7" presStyleCnt="9" custScaleY="221028"/>
      <dgm:spPr/>
    </dgm:pt>
    <dgm:pt modelId="{9318BA1C-C4C6-438E-9161-685F5F0111DF}" type="pres">
      <dgm:prSet presAssocID="{0546BBED-71DB-44B9-A908-D51B3FDDC62F}" presName="hierChild3" presStyleCnt="0"/>
      <dgm:spPr/>
    </dgm:pt>
    <dgm:pt modelId="{C8D98723-B1DA-475C-9DAF-B8BC9FFB2E6E}" type="pres">
      <dgm:prSet presAssocID="{CC0FD1F6-5F48-46F1-B50C-CCEE45707379}" presName="Name19" presStyleLbl="parChTrans1D4" presStyleIdx="9" presStyleCnt="11"/>
      <dgm:spPr/>
    </dgm:pt>
    <dgm:pt modelId="{9441C280-71BC-4F9F-BDD4-551FF07DEE0C}" type="pres">
      <dgm:prSet presAssocID="{E6550F9B-FF23-4EC0-9C1A-84B696D27C95}" presName="Name21" presStyleCnt="0"/>
      <dgm:spPr/>
    </dgm:pt>
    <dgm:pt modelId="{95A2AC60-BA3B-42DA-B945-3D362427A78D}" type="pres">
      <dgm:prSet presAssocID="{E6550F9B-FF23-4EC0-9C1A-84B696D27C95}" presName="level2Shape" presStyleLbl="asst3" presStyleIdx="1" presStyleCnt="2" custScaleX="161648"/>
      <dgm:spPr/>
    </dgm:pt>
    <dgm:pt modelId="{328EE404-3965-4BBD-B99E-1D8E7D5E8B7F}" type="pres">
      <dgm:prSet presAssocID="{E6550F9B-FF23-4EC0-9C1A-84B696D27C95}" presName="hierChild3" presStyleCnt="0"/>
      <dgm:spPr/>
    </dgm:pt>
    <dgm:pt modelId="{5484E734-A33C-468A-983B-D1DC3A626350}" type="pres">
      <dgm:prSet presAssocID="{CB610CE3-B70E-440B-88BA-C0E719F57AA0}" presName="Name19" presStyleLbl="parChTrans1D4" presStyleIdx="10" presStyleCnt="11"/>
      <dgm:spPr/>
    </dgm:pt>
    <dgm:pt modelId="{6F93D3B8-7BFB-45D9-A2EE-5E444DA769AD}" type="pres">
      <dgm:prSet presAssocID="{928A6DD2-8684-4538-9F68-CB22677690FD}" presName="Name21" presStyleCnt="0"/>
      <dgm:spPr/>
    </dgm:pt>
    <dgm:pt modelId="{3958042F-28BB-44B8-9335-EE8416F8BEB2}" type="pres">
      <dgm:prSet presAssocID="{928A6DD2-8684-4538-9F68-CB22677690FD}" presName="level2Shape" presStyleLbl="node4" presStyleIdx="8" presStyleCnt="9" custScaleY="221028"/>
      <dgm:spPr/>
    </dgm:pt>
    <dgm:pt modelId="{0F5760CA-D804-43AF-BCF6-B1F04F337501}" type="pres">
      <dgm:prSet presAssocID="{928A6DD2-8684-4538-9F68-CB22677690FD}" presName="hierChild3" presStyleCnt="0"/>
      <dgm:spPr/>
    </dgm:pt>
    <dgm:pt modelId="{568A78AA-38CD-471C-8600-E09B410C4189}" type="pres">
      <dgm:prSet presAssocID="{37047029-EB65-4BBF-BB31-824D6C9EE254}" presName="bgShapesFlow" presStyleCnt="0"/>
      <dgm:spPr/>
    </dgm:pt>
  </dgm:ptLst>
  <dgm:cxnLst>
    <dgm:cxn modelId="{E804AA06-D5DB-4DE2-AA22-72757D2BB39D}" type="presOf" srcId="{AF9E7313-AA6A-4EF2-BE80-5FFEAAE2B3D9}" destId="{C168B7E7-0B29-40DE-BE2F-850CB4A87812}" srcOrd="0" destOrd="0" presId="urn:microsoft.com/office/officeart/2005/8/layout/hierarchy6"/>
    <dgm:cxn modelId="{CF7AD106-91B8-41C6-A8A5-C75727780805}" srcId="{09541477-7C0E-4300-BAC6-E44F61B8871A}" destId="{71452ADD-0297-424A-8142-9CB991D761F7}" srcOrd="5" destOrd="0" parTransId="{4540AC00-45A9-4456-84E9-4B1CA861923A}" sibTransId="{4CA4958D-6B7E-4C7F-A4C7-5354E1306324}"/>
    <dgm:cxn modelId="{9685EA07-0B7E-4431-8397-B4D618433A97}" type="presOf" srcId="{CB610CE3-B70E-440B-88BA-C0E719F57AA0}" destId="{5484E734-A33C-468A-983B-D1DC3A626350}" srcOrd="0" destOrd="0" presId="urn:microsoft.com/office/officeart/2005/8/layout/hierarchy6"/>
    <dgm:cxn modelId="{54CFF60A-96B1-42F0-8C78-39997AC6CF83}" type="presOf" srcId="{09541477-7C0E-4300-BAC6-E44F61B8871A}" destId="{D1D6EECD-E34C-4509-91A2-ABAF0DF2FAF7}" srcOrd="0" destOrd="0" presId="urn:microsoft.com/office/officeart/2005/8/layout/hierarchy6"/>
    <dgm:cxn modelId="{16D5520B-DD92-4273-B36A-0DE36D7391CE}" srcId="{09541477-7C0E-4300-BAC6-E44F61B8871A}" destId="{AF9E7313-AA6A-4EF2-BE80-5FFEAAE2B3D9}" srcOrd="0" destOrd="0" parTransId="{5AB60C42-EF1B-4163-9EF0-B69C9EE035BC}" sibTransId="{7EB60E98-0B14-4369-B7F1-ECB704273F0A}"/>
    <dgm:cxn modelId="{61C3F817-0316-4D58-8E35-CD23F300810B}" type="presOf" srcId="{05B4DBF0-732E-4599-ADB7-0A9844BC1D4A}" destId="{FC1E6C9B-516E-4E8D-B25F-2447AB519243}" srcOrd="0" destOrd="0" presId="urn:microsoft.com/office/officeart/2005/8/layout/hierarchy6"/>
    <dgm:cxn modelId="{CBF3651E-0FC5-4B26-A3B4-5BADCC876B25}" srcId="{09541477-7C0E-4300-BAC6-E44F61B8871A}" destId="{05B4DBF0-732E-4599-ADB7-0A9844BC1D4A}" srcOrd="2" destOrd="0" parTransId="{20A350EE-2502-4A58-BD34-F7E40AEDA895}" sibTransId="{DFD185D2-627C-45BF-9DF7-74603C3CA60B}"/>
    <dgm:cxn modelId="{5CCAAC23-0EFE-452B-9CF4-72790463D9E5}" srcId="{E6550F9B-FF23-4EC0-9C1A-84B696D27C95}" destId="{928A6DD2-8684-4538-9F68-CB22677690FD}" srcOrd="0" destOrd="0" parTransId="{CB610CE3-B70E-440B-88BA-C0E719F57AA0}" sibTransId="{190D551E-5F90-4306-B2F2-8BA3FF5A0A7C}"/>
    <dgm:cxn modelId="{1FEF5629-F790-4D4B-BCB2-F1C67A693D5C}" srcId="{DC5DB896-B830-4BBB-B171-EEF49429B71A}" destId="{1A3D339F-E735-4B8F-BB8C-69DCC1BF58E4}" srcOrd="1" destOrd="0" parTransId="{FEF11A23-6FC1-4804-A5B3-1D695D98C785}" sibTransId="{28D9F061-FDB6-4390-AF14-97C781E5E19E}"/>
    <dgm:cxn modelId="{ACBF422B-0935-4765-B908-AD53C4E36513}" srcId="{37047029-EB65-4BBF-BB31-824D6C9EE254}" destId="{DC5DB896-B830-4BBB-B171-EEF49429B71A}" srcOrd="0" destOrd="0" parTransId="{A7D3014F-58CA-4380-85E7-5BF89800546C}" sibTransId="{DDEDFA96-72BF-4101-965E-E2B728281934}"/>
    <dgm:cxn modelId="{8E20A834-F64B-45AD-AC38-649520C55BC4}" type="presOf" srcId="{BFCC1E92-B56A-407A-B680-35B386BA1F56}" destId="{F3297379-A6B6-439E-AD3A-5A98E90DFBD0}" srcOrd="0" destOrd="0" presId="urn:microsoft.com/office/officeart/2005/8/layout/hierarchy6"/>
    <dgm:cxn modelId="{A8F8C23E-E6E6-44D8-9223-464674509767}" type="presOf" srcId="{71452ADD-0297-424A-8142-9CB991D761F7}" destId="{53B24D45-EBDB-4764-BF3B-3FEA95C36BBF}" srcOrd="0" destOrd="0" presId="urn:microsoft.com/office/officeart/2005/8/layout/hierarchy6"/>
    <dgm:cxn modelId="{4BB66763-445A-4454-81DF-DB2BEF465E3E}" type="presOf" srcId="{C0C7397A-9454-4C8D-A882-7DD5A479D8B9}" destId="{9329117F-C9E4-4032-AC21-A98E7CDA0A98}" srcOrd="0" destOrd="0" presId="urn:microsoft.com/office/officeart/2005/8/layout/hierarchy6"/>
    <dgm:cxn modelId="{1FC7B449-F9AB-4ABF-85BD-CD8D48D64C02}" type="presOf" srcId="{0546BBED-71DB-44B9-A908-D51B3FDDC62F}" destId="{4CB7A275-B7F6-4586-B27C-77B593811B07}" srcOrd="0" destOrd="0" presId="urn:microsoft.com/office/officeart/2005/8/layout/hierarchy6"/>
    <dgm:cxn modelId="{7FCA0973-01D1-48FE-97FA-1CA8CF8C0EC8}" srcId="{1A3D339F-E735-4B8F-BB8C-69DCC1BF58E4}" destId="{4B454EDE-4EF6-45B0-A3FB-578682C69F09}" srcOrd="0" destOrd="0" parTransId="{12BA5DEC-F1D0-4857-9974-B7A21AD59D96}" sibTransId="{BF7C5CE4-2376-4F58-96D9-8AC7DB3DE81A}"/>
    <dgm:cxn modelId="{25476F54-10F0-418D-83A6-F08CDD219B01}" type="presOf" srcId="{20A350EE-2502-4A58-BD34-F7E40AEDA895}" destId="{5E477D13-4C7A-443C-AD2E-85FAC1FCEC41}" srcOrd="0" destOrd="0" presId="urn:microsoft.com/office/officeart/2005/8/layout/hierarchy6"/>
    <dgm:cxn modelId="{55937B74-1600-47AD-B813-4AB87DF7F55C}" type="presOf" srcId="{4B454EDE-4EF6-45B0-A3FB-578682C69F09}" destId="{937AE640-7805-46B0-9A97-DE37F17AE952}" srcOrd="0" destOrd="0" presId="urn:microsoft.com/office/officeart/2005/8/layout/hierarchy6"/>
    <dgm:cxn modelId="{164DF777-1F65-4B08-86D2-9D2C02BD0B7A}" type="presOf" srcId="{5AB60C42-EF1B-4163-9EF0-B69C9EE035BC}" destId="{3A518929-13CE-46FB-80BF-400B8EDD8D99}" srcOrd="0" destOrd="0" presId="urn:microsoft.com/office/officeart/2005/8/layout/hierarchy6"/>
    <dgm:cxn modelId="{F99C3581-65E9-4D15-B179-6C4C4CA881A8}" type="presOf" srcId="{928A6DD2-8684-4538-9F68-CB22677690FD}" destId="{3958042F-28BB-44B8-9335-EE8416F8BEB2}" srcOrd="0" destOrd="0" presId="urn:microsoft.com/office/officeart/2005/8/layout/hierarchy6"/>
    <dgm:cxn modelId="{B1CC8187-39F7-4DC5-A46E-0BE022F6D0C9}" type="presOf" srcId="{A6FDE9AD-2ED9-4EDB-9E2B-C8D5257B4A4D}" destId="{32719C26-8AEE-4F98-8043-779B22BF8806}" srcOrd="0" destOrd="0" presId="urn:microsoft.com/office/officeart/2005/8/layout/hierarchy6"/>
    <dgm:cxn modelId="{B18F7695-E9F8-48F3-ACEA-0E3825829123}" srcId="{4B454EDE-4EF6-45B0-A3FB-578682C69F09}" destId="{E6550F9B-FF23-4EC0-9C1A-84B696D27C95}" srcOrd="1" destOrd="0" parTransId="{CC0FD1F6-5F48-46F1-B50C-CCEE45707379}" sibTransId="{3D476CEE-F780-41B6-ADBE-F59B2C8694C8}"/>
    <dgm:cxn modelId="{47250297-6810-4E84-9B6E-95EEFB153B1E}" type="presOf" srcId="{740D26DB-3C4C-4CB7-B30E-63F8A78FBC65}" destId="{D5BCA914-9D00-46A2-BD01-8A1AC16B9989}" srcOrd="0" destOrd="0" presId="urn:microsoft.com/office/officeart/2005/8/layout/hierarchy6"/>
    <dgm:cxn modelId="{91179F9A-6CA1-47E2-8E89-EEDF32B7428B}" srcId="{09541477-7C0E-4300-BAC6-E44F61B8871A}" destId="{6E903487-5984-4C01-BD29-3895692DF07A}" srcOrd="1" destOrd="0" parTransId="{8879F168-750A-4121-AF05-145B879B3CCB}" sibTransId="{D4DCAE49-8036-4258-9221-12D189074656}"/>
    <dgm:cxn modelId="{B425689F-1FC8-466E-BFD1-FFBEEA7BDBBC}" type="presOf" srcId="{06253A25-6879-461B-B649-0A3D8E3AC6CF}" destId="{0607CE7F-63C8-4D40-B84C-D62FDA621263}" srcOrd="0" destOrd="0" presId="urn:microsoft.com/office/officeart/2005/8/layout/hierarchy6"/>
    <dgm:cxn modelId="{A1F2D2A1-D11A-4489-ADD8-0BF5D5298541}" srcId="{09541477-7C0E-4300-BAC6-E44F61B8871A}" destId="{D27FD640-5C53-443F-9332-03B259E32E6D}" srcOrd="6" destOrd="0" parTransId="{BFCC1E92-B56A-407A-B680-35B386BA1F56}" sibTransId="{43A997D7-107A-4104-8CBB-7C80DFF59BE7}"/>
    <dgm:cxn modelId="{F0C982A3-8813-4755-BCA0-0363F9C8B94A}" type="presOf" srcId="{12BA5DEC-F1D0-4857-9974-B7A21AD59D96}" destId="{83DB63E9-0BCF-4747-852D-3D5F7CC4884E}" srcOrd="0" destOrd="0" presId="urn:microsoft.com/office/officeart/2005/8/layout/hierarchy6"/>
    <dgm:cxn modelId="{B073F6A3-7775-4CA0-8ABD-20751181973E}" type="presOf" srcId="{FEF11A23-6FC1-4804-A5B3-1D695D98C785}" destId="{1151FB21-97B8-4E32-AABC-AB17FDA6A6FA}" srcOrd="0" destOrd="0" presId="urn:microsoft.com/office/officeart/2005/8/layout/hierarchy6"/>
    <dgm:cxn modelId="{73EC48A8-599B-439F-AA19-09E0C6DB31F9}" type="presOf" srcId="{8879F168-750A-4121-AF05-145B879B3CCB}" destId="{0B9D3387-FA06-4897-8B9C-8776D06EED79}" srcOrd="0" destOrd="0" presId="urn:microsoft.com/office/officeart/2005/8/layout/hierarchy6"/>
    <dgm:cxn modelId="{F731B3B1-1BF1-4538-AF99-24214A02AA49}" type="presOf" srcId="{37047029-EB65-4BBF-BB31-824D6C9EE254}" destId="{1ABCD627-6597-4882-8B12-62B18F9B0E1F}" srcOrd="0" destOrd="0" presId="urn:microsoft.com/office/officeart/2005/8/layout/hierarchy6"/>
    <dgm:cxn modelId="{FB53D6C1-FF08-4B66-96BB-CA7C3DE77A9A}" srcId="{4B454EDE-4EF6-45B0-A3FB-578682C69F09}" destId="{09541477-7C0E-4300-BAC6-E44F61B8871A}" srcOrd="0" destOrd="0" parTransId="{921F4797-12DE-44C0-BE06-093F21118E61}" sibTransId="{16C7AA9D-7D22-4A09-8FA9-907A9ABBE014}"/>
    <dgm:cxn modelId="{410D2ECD-F57E-4DB9-AACD-41EEF937E444}" type="presOf" srcId="{D0BA6AF1-6678-457A-8318-E79FEBBF2709}" destId="{A2FF8CC7-0BB6-4652-AF5B-0A1536CB3D40}" srcOrd="0" destOrd="0" presId="urn:microsoft.com/office/officeart/2005/8/layout/hierarchy6"/>
    <dgm:cxn modelId="{DE305BCF-8923-425D-84FE-1A49B106CC8C}" type="presOf" srcId="{BE1498B4-B410-4374-86AF-00A48D64EE7D}" destId="{1C6BC744-6EF4-48D9-86C2-435119A6C1C4}" srcOrd="0" destOrd="0" presId="urn:microsoft.com/office/officeart/2005/8/layout/hierarchy6"/>
    <dgm:cxn modelId="{DA953FD1-2ED3-490D-9FA5-9687CFB5C8E9}" type="presOf" srcId="{B78DA961-F0FD-4E08-A193-B53211786429}" destId="{3B6FDC67-03B7-4CF6-BF94-326D2008A7E0}" srcOrd="0" destOrd="0" presId="urn:microsoft.com/office/officeart/2005/8/layout/hierarchy6"/>
    <dgm:cxn modelId="{D9BF4CD3-9690-43E8-A47D-0E88CF8B7763}" type="presOf" srcId="{921F4797-12DE-44C0-BE06-093F21118E61}" destId="{D92D63AF-D40B-4B05-A048-F5DFB3F9B6CD}" srcOrd="0" destOrd="0" presId="urn:microsoft.com/office/officeart/2005/8/layout/hierarchy6"/>
    <dgm:cxn modelId="{8944A5D8-7258-4A29-A71F-FF7A1C19AF3A}" type="presOf" srcId="{4540AC00-45A9-4456-84E9-4B1CA861923A}" destId="{B699574B-6D27-4241-B898-CD16F2C1AC97}" srcOrd="0" destOrd="0" presId="urn:microsoft.com/office/officeart/2005/8/layout/hierarchy6"/>
    <dgm:cxn modelId="{674529D9-36A5-4301-8EB7-84BB511A2C7C}" srcId="{09541477-7C0E-4300-BAC6-E44F61B8871A}" destId="{C0C7397A-9454-4C8D-A882-7DD5A479D8B9}" srcOrd="4" destOrd="0" parTransId="{06253A25-6879-461B-B649-0A3D8E3AC6CF}" sibTransId="{55F107E5-D002-4507-BC16-4DCE86C0C0BE}"/>
    <dgm:cxn modelId="{48EAF2D9-6E81-4368-A9FE-193B0ED7E628}" type="presOf" srcId="{1A3D339F-E735-4B8F-BB8C-69DCC1BF58E4}" destId="{08CF365E-F1CF-44BB-B928-86DFFF82DAE6}" srcOrd="0" destOrd="0" presId="urn:microsoft.com/office/officeart/2005/8/layout/hierarchy6"/>
    <dgm:cxn modelId="{902C27DB-A7D7-4DF9-8884-9816D22E2CAE}" type="presOf" srcId="{DC5DB896-B830-4BBB-B171-EEF49429B71A}" destId="{D64B829F-6F25-4BAA-A851-07F8E82A9F74}" srcOrd="0" destOrd="0" presId="urn:microsoft.com/office/officeart/2005/8/layout/hierarchy6"/>
    <dgm:cxn modelId="{886392E9-83C3-4C4E-8EBF-374C5CB8E1EB}" type="presOf" srcId="{6E903487-5984-4C01-BD29-3895692DF07A}" destId="{2D063279-F1A2-4944-BF84-EC8045843174}" srcOrd="0" destOrd="0" presId="urn:microsoft.com/office/officeart/2005/8/layout/hierarchy6"/>
    <dgm:cxn modelId="{8BD2BCEA-930B-4A93-B579-345FC2CC9F8F}" srcId="{09541477-7C0E-4300-BAC6-E44F61B8871A}" destId="{BE1498B4-B410-4374-86AF-00A48D64EE7D}" srcOrd="3" destOrd="0" parTransId="{B78DA961-F0FD-4E08-A193-B53211786429}" sibTransId="{EF7C1DCF-C99C-413C-A0C1-F4EAB2B3D11B}"/>
    <dgm:cxn modelId="{7D8D7EF1-C650-49FA-AA45-A946AC3CE579}" srcId="{09541477-7C0E-4300-BAC6-E44F61B8871A}" destId="{0546BBED-71DB-44B9-A908-D51B3FDDC62F}" srcOrd="7" destOrd="0" parTransId="{D0BA6AF1-6678-457A-8318-E79FEBBF2709}" sibTransId="{46326C5D-63AC-4B7A-BC31-6053E5D76440}"/>
    <dgm:cxn modelId="{392B82F5-8EA4-4877-AAA9-C868AF23EBA1}" type="presOf" srcId="{D27FD640-5C53-443F-9332-03B259E32E6D}" destId="{F7FF5FE3-43BF-4F09-8758-1AFA27179796}" srcOrd="0" destOrd="0" presId="urn:microsoft.com/office/officeart/2005/8/layout/hierarchy6"/>
    <dgm:cxn modelId="{824E2FF6-CB06-485C-97A9-53308685BEFE}" srcId="{DC5DB896-B830-4BBB-B171-EEF49429B71A}" destId="{A6FDE9AD-2ED9-4EDB-9E2B-C8D5257B4A4D}" srcOrd="0" destOrd="0" parTransId="{740D26DB-3C4C-4CB7-B30E-63F8A78FBC65}" sibTransId="{EFB262BC-C182-487A-AEA2-2EA4583FF114}"/>
    <dgm:cxn modelId="{8EECC0FC-4946-49B8-AAFC-93AB6CDDDCBF}" type="presOf" srcId="{E6550F9B-FF23-4EC0-9C1A-84B696D27C95}" destId="{95A2AC60-BA3B-42DA-B945-3D362427A78D}" srcOrd="0" destOrd="0" presId="urn:microsoft.com/office/officeart/2005/8/layout/hierarchy6"/>
    <dgm:cxn modelId="{7E88E1FC-7DAE-46C0-8A0C-E5947E8A9C47}" type="presOf" srcId="{CC0FD1F6-5F48-46F1-B50C-CCEE45707379}" destId="{C8D98723-B1DA-475C-9DAF-B8BC9FFB2E6E}" srcOrd="0" destOrd="0" presId="urn:microsoft.com/office/officeart/2005/8/layout/hierarchy6"/>
    <dgm:cxn modelId="{9983B30F-843D-4934-8DE3-51878741EBC5}" type="presParOf" srcId="{1ABCD627-6597-4882-8B12-62B18F9B0E1F}" destId="{41CF32BE-CFBA-497F-B6C6-69B09670A48A}" srcOrd="0" destOrd="0" presId="urn:microsoft.com/office/officeart/2005/8/layout/hierarchy6"/>
    <dgm:cxn modelId="{8CC6CE37-68F2-4F08-9AA8-C4E0EEF09D69}" type="presParOf" srcId="{41CF32BE-CFBA-497F-B6C6-69B09670A48A}" destId="{5FDB571C-648F-4080-9837-40C1AE697357}" srcOrd="0" destOrd="0" presId="urn:microsoft.com/office/officeart/2005/8/layout/hierarchy6"/>
    <dgm:cxn modelId="{FD159598-0EEA-4358-9196-600F678E5246}" type="presParOf" srcId="{5FDB571C-648F-4080-9837-40C1AE697357}" destId="{0782DF9F-B1C4-463C-B3AC-E90524F0DD0B}" srcOrd="0" destOrd="0" presId="urn:microsoft.com/office/officeart/2005/8/layout/hierarchy6"/>
    <dgm:cxn modelId="{6079C27B-B9B4-4D22-8BF1-A88B8270CB42}" type="presParOf" srcId="{0782DF9F-B1C4-463C-B3AC-E90524F0DD0B}" destId="{D64B829F-6F25-4BAA-A851-07F8E82A9F74}" srcOrd="0" destOrd="0" presId="urn:microsoft.com/office/officeart/2005/8/layout/hierarchy6"/>
    <dgm:cxn modelId="{8DE4E9CC-6677-40C4-AF5F-568745D1CF13}" type="presParOf" srcId="{0782DF9F-B1C4-463C-B3AC-E90524F0DD0B}" destId="{F77F03BE-4A09-41CA-B477-749543D9C559}" srcOrd="1" destOrd="0" presId="urn:microsoft.com/office/officeart/2005/8/layout/hierarchy6"/>
    <dgm:cxn modelId="{B58E9A2A-B4D6-4009-B255-88E5AB70C63B}" type="presParOf" srcId="{F77F03BE-4A09-41CA-B477-749543D9C559}" destId="{D5BCA914-9D00-46A2-BD01-8A1AC16B9989}" srcOrd="0" destOrd="0" presId="urn:microsoft.com/office/officeart/2005/8/layout/hierarchy6"/>
    <dgm:cxn modelId="{751A60D5-4E7D-478E-9BAA-61B1EB07E1E0}" type="presParOf" srcId="{F77F03BE-4A09-41CA-B477-749543D9C559}" destId="{07BA21E5-FF39-40A1-9914-FFFAEFC807B6}" srcOrd="1" destOrd="0" presId="urn:microsoft.com/office/officeart/2005/8/layout/hierarchy6"/>
    <dgm:cxn modelId="{545D599C-E044-4243-8471-A12F5746D088}" type="presParOf" srcId="{07BA21E5-FF39-40A1-9914-FFFAEFC807B6}" destId="{32719C26-8AEE-4F98-8043-779B22BF8806}" srcOrd="0" destOrd="0" presId="urn:microsoft.com/office/officeart/2005/8/layout/hierarchy6"/>
    <dgm:cxn modelId="{EA3D5E68-7EE2-40E2-8564-C7CE24B52496}" type="presParOf" srcId="{07BA21E5-FF39-40A1-9914-FFFAEFC807B6}" destId="{F778F49A-2B41-4481-8879-D7746103E938}" srcOrd="1" destOrd="0" presId="urn:microsoft.com/office/officeart/2005/8/layout/hierarchy6"/>
    <dgm:cxn modelId="{CC0C8311-4D23-4BEB-AA77-5C7CB1973603}" type="presParOf" srcId="{F77F03BE-4A09-41CA-B477-749543D9C559}" destId="{1151FB21-97B8-4E32-AABC-AB17FDA6A6FA}" srcOrd="2" destOrd="0" presId="urn:microsoft.com/office/officeart/2005/8/layout/hierarchy6"/>
    <dgm:cxn modelId="{A0E575C8-4148-4356-8FA1-898AA2642E0A}" type="presParOf" srcId="{F77F03BE-4A09-41CA-B477-749543D9C559}" destId="{DAF32B34-8783-4EAE-8608-72C1DA5F8997}" srcOrd="3" destOrd="0" presId="urn:microsoft.com/office/officeart/2005/8/layout/hierarchy6"/>
    <dgm:cxn modelId="{7420D440-B6CC-4259-ACBB-D01193AD18AF}" type="presParOf" srcId="{DAF32B34-8783-4EAE-8608-72C1DA5F8997}" destId="{08CF365E-F1CF-44BB-B928-86DFFF82DAE6}" srcOrd="0" destOrd="0" presId="urn:microsoft.com/office/officeart/2005/8/layout/hierarchy6"/>
    <dgm:cxn modelId="{D4000BC5-5788-4764-8560-410534EC92C5}" type="presParOf" srcId="{DAF32B34-8783-4EAE-8608-72C1DA5F8997}" destId="{D008B38F-25A9-4759-B3FD-32D681EAE377}" srcOrd="1" destOrd="0" presId="urn:microsoft.com/office/officeart/2005/8/layout/hierarchy6"/>
    <dgm:cxn modelId="{D5834D7B-50A7-4CF8-8081-8EE1D1DD4B5F}" type="presParOf" srcId="{D008B38F-25A9-4759-B3FD-32D681EAE377}" destId="{83DB63E9-0BCF-4747-852D-3D5F7CC4884E}" srcOrd="0" destOrd="0" presId="urn:microsoft.com/office/officeart/2005/8/layout/hierarchy6"/>
    <dgm:cxn modelId="{2E5B9517-D563-42FD-A712-7A72F1EB0F40}" type="presParOf" srcId="{D008B38F-25A9-4759-B3FD-32D681EAE377}" destId="{DD6DFBC8-86A7-4173-ADAD-606FCAA54570}" srcOrd="1" destOrd="0" presId="urn:microsoft.com/office/officeart/2005/8/layout/hierarchy6"/>
    <dgm:cxn modelId="{5E474123-4D1D-4A37-85FA-F5BF66B1C92E}" type="presParOf" srcId="{DD6DFBC8-86A7-4173-ADAD-606FCAA54570}" destId="{937AE640-7805-46B0-9A97-DE37F17AE952}" srcOrd="0" destOrd="0" presId="urn:microsoft.com/office/officeart/2005/8/layout/hierarchy6"/>
    <dgm:cxn modelId="{706225A7-5ADC-4EF2-B072-2C658254E814}" type="presParOf" srcId="{DD6DFBC8-86A7-4173-ADAD-606FCAA54570}" destId="{6149C645-551B-4727-A1A8-A5CACFA3F418}" srcOrd="1" destOrd="0" presId="urn:microsoft.com/office/officeart/2005/8/layout/hierarchy6"/>
    <dgm:cxn modelId="{826E3516-7AA6-4CCD-A94E-19F606BA9041}" type="presParOf" srcId="{6149C645-551B-4727-A1A8-A5CACFA3F418}" destId="{D92D63AF-D40B-4B05-A048-F5DFB3F9B6CD}" srcOrd="0" destOrd="0" presId="urn:microsoft.com/office/officeart/2005/8/layout/hierarchy6"/>
    <dgm:cxn modelId="{E08C9B89-0DB7-47F2-B292-8A5C686576EA}" type="presParOf" srcId="{6149C645-551B-4727-A1A8-A5CACFA3F418}" destId="{F316C684-3427-45FA-BDA8-98DD6FDD2AAC}" srcOrd="1" destOrd="0" presId="urn:microsoft.com/office/officeart/2005/8/layout/hierarchy6"/>
    <dgm:cxn modelId="{3199504E-E0AF-4B77-842E-A77D8A32BFC7}" type="presParOf" srcId="{F316C684-3427-45FA-BDA8-98DD6FDD2AAC}" destId="{D1D6EECD-E34C-4509-91A2-ABAF0DF2FAF7}" srcOrd="0" destOrd="0" presId="urn:microsoft.com/office/officeart/2005/8/layout/hierarchy6"/>
    <dgm:cxn modelId="{A1B3BDB9-DB3D-4AFB-AF91-63546D555155}" type="presParOf" srcId="{F316C684-3427-45FA-BDA8-98DD6FDD2AAC}" destId="{833C9AB6-4FA2-40C8-B81C-3782F6F0F5DF}" srcOrd="1" destOrd="0" presId="urn:microsoft.com/office/officeart/2005/8/layout/hierarchy6"/>
    <dgm:cxn modelId="{099EC305-40DE-4EB2-A109-DCF5FC3A77F8}" type="presParOf" srcId="{833C9AB6-4FA2-40C8-B81C-3782F6F0F5DF}" destId="{3A518929-13CE-46FB-80BF-400B8EDD8D99}" srcOrd="0" destOrd="0" presId="urn:microsoft.com/office/officeart/2005/8/layout/hierarchy6"/>
    <dgm:cxn modelId="{2CA0840B-A520-4155-BEB7-5C1CBDEE3EFB}" type="presParOf" srcId="{833C9AB6-4FA2-40C8-B81C-3782F6F0F5DF}" destId="{B763CCB5-7ABC-4454-A244-4FF40A4EBE68}" srcOrd="1" destOrd="0" presId="urn:microsoft.com/office/officeart/2005/8/layout/hierarchy6"/>
    <dgm:cxn modelId="{29857D95-86E3-4496-9E95-8D86317565A2}" type="presParOf" srcId="{B763CCB5-7ABC-4454-A244-4FF40A4EBE68}" destId="{C168B7E7-0B29-40DE-BE2F-850CB4A87812}" srcOrd="0" destOrd="0" presId="urn:microsoft.com/office/officeart/2005/8/layout/hierarchy6"/>
    <dgm:cxn modelId="{987A4468-FEC0-4A24-91AE-AC0E7EA8C999}" type="presParOf" srcId="{B763CCB5-7ABC-4454-A244-4FF40A4EBE68}" destId="{8D1FB3F8-AD6B-4123-A3D1-A626D68C1F60}" srcOrd="1" destOrd="0" presId="urn:microsoft.com/office/officeart/2005/8/layout/hierarchy6"/>
    <dgm:cxn modelId="{CE883CE5-5E09-40A6-B510-B939253A1A45}" type="presParOf" srcId="{833C9AB6-4FA2-40C8-B81C-3782F6F0F5DF}" destId="{0B9D3387-FA06-4897-8B9C-8776D06EED79}" srcOrd="2" destOrd="0" presId="urn:microsoft.com/office/officeart/2005/8/layout/hierarchy6"/>
    <dgm:cxn modelId="{54B8242F-53DF-4EBF-A300-93A406FC1BC7}" type="presParOf" srcId="{833C9AB6-4FA2-40C8-B81C-3782F6F0F5DF}" destId="{2162612A-D6E0-4CC1-9C38-514B123DE75B}" srcOrd="3" destOrd="0" presId="urn:microsoft.com/office/officeart/2005/8/layout/hierarchy6"/>
    <dgm:cxn modelId="{15DDC0B2-A163-451A-B4B4-6CA444894A7D}" type="presParOf" srcId="{2162612A-D6E0-4CC1-9C38-514B123DE75B}" destId="{2D063279-F1A2-4944-BF84-EC8045843174}" srcOrd="0" destOrd="0" presId="urn:microsoft.com/office/officeart/2005/8/layout/hierarchy6"/>
    <dgm:cxn modelId="{61397557-3BB8-4983-A278-E5997615EBBC}" type="presParOf" srcId="{2162612A-D6E0-4CC1-9C38-514B123DE75B}" destId="{77D295D9-B012-482E-96E5-0A17B248A604}" srcOrd="1" destOrd="0" presId="urn:microsoft.com/office/officeart/2005/8/layout/hierarchy6"/>
    <dgm:cxn modelId="{92CF679D-FFF9-46EB-AD2D-4A2BA6878AF0}" type="presParOf" srcId="{833C9AB6-4FA2-40C8-B81C-3782F6F0F5DF}" destId="{5E477D13-4C7A-443C-AD2E-85FAC1FCEC41}" srcOrd="4" destOrd="0" presId="urn:microsoft.com/office/officeart/2005/8/layout/hierarchy6"/>
    <dgm:cxn modelId="{3F40E170-6475-4487-886F-872B35941DB4}" type="presParOf" srcId="{833C9AB6-4FA2-40C8-B81C-3782F6F0F5DF}" destId="{2D401D4B-986E-42AF-BC03-6BDE29E878DB}" srcOrd="5" destOrd="0" presId="urn:microsoft.com/office/officeart/2005/8/layout/hierarchy6"/>
    <dgm:cxn modelId="{C38528C6-F6CE-4B0D-A537-FD80CAC4CCA6}" type="presParOf" srcId="{2D401D4B-986E-42AF-BC03-6BDE29E878DB}" destId="{FC1E6C9B-516E-4E8D-B25F-2447AB519243}" srcOrd="0" destOrd="0" presId="urn:microsoft.com/office/officeart/2005/8/layout/hierarchy6"/>
    <dgm:cxn modelId="{599B6580-CC4E-4DEE-B578-DE8DFF2841A4}" type="presParOf" srcId="{2D401D4B-986E-42AF-BC03-6BDE29E878DB}" destId="{3DC14B71-EF12-4A38-AF66-96F6AC9AE236}" srcOrd="1" destOrd="0" presId="urn:microsoft.com/office/officeart/2005/8/layout/hierarchy6"/>
    <dgm:cxn modelId="{8085D501-0C3F-47C7-A2F3-C3396666E2F3}" type="presParOf" srcId="{833C9AB6-4FA2-40C8-B81C-3782F6F0F5DF}" destId="{3B6FDC67-03B7-4CF6-BF94-326D2008A7E0}" srcOrd="6" destOrd="0" presId="urn:microsoft.com/office/officeart/2005/8/layout/hierarchy6"/>
    <dgm:cxn modelId="{44DE8DCF-0605-4591-AA94-47F76E8DEB23}" type="presParOf" srcId="{833C9AB6-4FA2-40C8-B81C-3782F6F0F5DF}" destId="{8417602A-DFC4-40AF-A231-D545F3E4B4FC}" srcOrd="7" destOrd="0" presId="urn:microsoft.com/office/officeart/2005/8/layout/hierarchy6"/>
    <dgm:cxn modelId="{B631284E-9C1E-47F2-A117-80675B733CC1}" type="presParOf" srcId="{8417602A-DFC4-40AF-A231-D545F3E4B4FC}" destId="{1C6BC744-6EF4-48D9-86C2-435119A6C1C4}" srcOrd="0" destOrd="0" presId="urn:microsoft.com/office/officeart/2005/8/layout/hierarchy6"/>
    <dgm:cxn modelId="{84C4DDA4-6091-43C2-A8A0-667373D118FE}" type="presParOf" srcId="{8417602A-DFC4-40AF-A231-D545F3E4B4FC}" destId="{564D1AF6-9A79-4025-95EB-6C66E9390A72}" srcOrd="1" destOrd="0" presId="urn:microsoft.com/office/officeart/2005/8/layout/hierarchy6"/>
    <dgm:cxn modelId="{7BC97374-0DFD-47F3-A875-52A15E6B3908}" type="presParOf" srcId="{833C9AB6-4FA2-40C8-B81C-3782F6F0F5DF}" destId="{0607CE7F-63C8-4D40-B84C-D62FDA621263}" srcOrd="8" destOrd="0" presId="urn:microsoft.com/office/officeart/2005/8/layout/hierarchy6"/>
    <dgm:cxn modelId="{EC99B813-2507-4510-96E4-4D1B3C744C60}" type="presParOf" srcId="{833C9AB6-4FA2-40C8-B81C-3782F6F0F5DF}" destId="{B2919621-5ABA-420B-A76C-D9021E0311F1}" srcOrd="9" destOrd="0" presId="urn:microsoft.com/office/officeart/2005/8/layout/hierarchy6"/>
    <dgm:cxn modelId="{BB8402ED-88CD-4B7B-B325-9B71E4A26531}" type="presParOf" srcId="{B2919621-5ABA-420B-A76C-D9021E0311F1}" destId="{9329117F-C9E4-4032-AC21-A98E7CDA0A98}" srcOrd="0" destOrd="0" presId="urn:microsoft.com/office/officeart/2005/8/layout/hierarchy6"/>
    <dgm:cxn modelId="{AA20F82D-A5FD-4FE2-AB12-3F510FBBF792}" type="presParOf" srcId="{B2919621-5ABA-420B-A76C-D9021E0311F1}" destId="{48DA0A26-3BCC-45AA-858B-F2D3A7584032}" srcOrd="1" destOrd="0" presId="urn:microsoft.com/office/officeart/2005/8/layout/hierarchy6"/>
    <dgm:cxn modelId="{5A05F369-2786-4527-AB23-8EB20437842D}" type="presParOf" srcId="{833C9AB6-4FA2-40C8-B81C-3782F6F0F5DF}" destId="{B699574B-6D27-4241-B898-CD16F2C1AC97}" srcOrd="10" destOrd="0" presId="urn:microsoft.com/office/officeart/2005/8/layout/hierarchy6"/>
    <dgm:cxn modelId="{1614F5ED-DEE1-4DA4-ADD4-5A64A8C1EE25}" type="presParOf" srcId="{833C9AB6-4FA2-40C8-B81C-3782F6F0F5DF}" destId="{AF5B7931-265B-4123-BA77-B7C80DA545A1}" srcOrd="11" destOrd="0" presId="urn:microsoft.com/office/officeart/2005/8/layout/hierarchy6"/>
    <dgm:cxn modelId="{B1DE6EE5-D1DE-4828-9668-B896D4E8F44E}" type="presParOf" srcId="{AF5B7931-265B-4123-BA77-B7C80DA545A1}" destId="{53B24D45-EBDB-4764-BF3B-3FEA95C36BBF}" srcOrd="0" destOrd="0" presId="urn:microsoft.com/office/officeart/2005/8/layout/hierarchy6"/>
    <dgm:cxn modelId="{2BA09B01-227A-4059-8A30-610CF5E7BFE0}" type="presParOf" srcId="{AF5B7931-265B-4123-BA77-B7C80DA545A1}" destId="{14853ACD-067B-4E22-8236-F02CAB8D4913}" srcOrd="1" destOrd="0" presId="urn:microsoft.com/office/officeart/2005/8/layout/hierarchy6"/>
    <dgm:cxn modelId="{F2182CD9-E7CC-49D6-AE77-6B21E456A065}" type="presParOf" srcId="{833C9AB6-4FA2-40C8-B81C-3782F6F0F5DF}" destId="{F3297379-A6B6-439E-AD3A-5A98E90DFBD0}" srcOrd="12" destOrd="0" presId="urn:microsoft.com/office/officeart/2005/8/layout/hierarchy6"/>
    <dgm:cxn modelId="{53FEE7A0-598B-4FEC-9411-E1D326552231}" type="presParOf" srcId="{833C9AB6-4FA2-40C8-B81C-3782F6F0F5DF}" destId="{EC3BC3FA-084F-4071-8EE6-DFEAD792672E}" srcOrd="13" destOrd="0" presId="urn:microsoft.com/office/officeart/2005/8/layout/hierarchy6"/>
    <dgm:cxn modelId="{51337BE1-A198-425D-87C0-3DB0C2A2CFED}" type="presParOf" srcId="{EC3BC3FA-084F-4071-8EE6-DFEAD792672E}" destId="{F7FF5FE3-43BF-4F09-8758-1AFA27179796}" srcOrd="0" destOrd="0" presId="urn:microsoft.com/office/officeart/2005/8/layout/hierarchy6"/>
    <dgm:cxn modelId="{91931CC6-DC6B-4407-8B33-29EF182D9212}" type="presParOf" srcId="{EC3BC3FA-084F-4071-8EE6-DFEAD792672E}" destId="{C68A5864-32DB-4D93-ABDD-A1E556600F02}" srcOrd="1" destOrd="0" presId="urn:microsoft.com/office/officeart/2005/8/layout/hierarchy6"/>
    <dgm:cxn modelId="{605EE408-BA41-47CA-AB23-EA66AED1C82F}" type="presParOf" srcId="{833C9AB6-4FA2-40C8-B81C-3782F6F0F5DF}" destId="{A2FF8CC7-0BB6-4652-AF5B-0A1536CB3D40}" srcOrd="14" destOrd="0" presId="urn:microsoft.com/office/officeart/2005/8/layout/hierarchy6"/>
    <dgm:cxn modelId="{51132D27-6666-4ECE-B33D-AD4DE79DB254}" type="presParOf" srcId="{833C9AB6-4FA2-40C8-B81C-3782F6F0F5DF}" destId="{E3D267BC-B377-49FF-A969-843D826E7ADC}" srcOrd="15" destOrd="0" presId="urn:microsoft.com/office/officeart/2005/8/layout/hierarchy6"/>
    <dgm:cxn modelId="{0E56BCF1-C7FB-42C2-B395-50E889154301}" type="presParOf" srcId="{E3D267BC-B377-49FF-A969-843D826E7ADC}" destId="{4CB7A275-B7F6-4586-B27C-77B593811B07}" srcOrd="0" destOrd="0" presId="urn:microsoft.com/office/officeart/2005/8/layout/hierarchy6"/>
    <dgm:cxn modelId="{72833E72-B20B-494F-AD1E-31CBEAB065E4}" type="presParOf" srcId="{E3D267BC-B377-49FF-A969-843D826E7ADC}" destId="{9318BA1C-C4C6-438E-9161-685F5F0111DF}" srcOrd="1" destOrd="0" presId="urn:microsoft.com/office/officeart/2005/8/layout/hierarchy6"/>
    <dgm:cxn modelId="{2A9489C0-E9BE-44E0-9CA2-97ED2A473691}" type="presParOf" srcId="{6149C645-551B-4727-A1A8-A5CACFA3F418}" destId="{C8D98723-B1DA-475C-9DAF-B8BC9FFB2E6E}" srcOrd="2" destOrd="0" presId="urn:microsoft.com/office/officeart/2005/8/layout/hierarchy6"/>
    <dgm:cxn modelId="{6550FCAF-E61B-4602-B8FE-3C78F96001DE}" type="presParOf" srcId="{6149C645-551B-4727-A1A8-A5CACFA3F418}" destId="{9441C280-71BC-4F9F-BDD4-551FF07DEE0C}" srcOrd="3" destOrd="0" presId="urn:microsoft.com/office/officeart/2005/8/layout/hierarchy6"/>
    <dgm:cxn modelId="{FF6C8B64-FBD3-4DD5-A59D-24E46BA5AE9C}" type="presParOf" srcId="{9441C280-71BC-4F9F-BDD4-551FF07DEE0C}" destId="{95A2AC60-BA3B-42DA-B945-3D362427A78D}" srcOrd="0" destOrd="0" presId="urn:microsoft.com/office/officeart/2005/8/layout/hierarchy6"/>
    <dgm:cxn modelId="{9D61A59D-595E-4F42-BD16-4AD1650CB9F1}" type="presParOf" srcId="{9441C280-71BC-4F9F-BDD4-551FF07DEE0C}" destId="{328EE404-3965-4BBD-B99E-1D8E7D5E8B7F}" srcOrd="1" destOrd="0" presId="urn:microsoft.com/office/officeart/2005/8/layout/hierarchy6"/>
    <dgm:cxn modelId="{50742BE6-4A98-4CD6-A152-CAE4E6BA27FA}" type="presParOf" srcId="{328EE404-3965-4BBD-B99E-1D8E7D5E8B7F}" destId="{5484E734-A33C-468A-983B-D1DC3A626350}" srcOrd="0" destOrd="0" presId="urn:microsoft.com/office/officeart/2005/8/layout/hierarchy6"/>
    <dgm:cxn modelId="{0E448B5A-ED0B-4835-9277-1336DD0292B6}" type="presParOf" srcId="{328EE404-3965-4BBD-B99E-1D8E7D5E8B7F}" destId="{6F93D3B8-7BFB-45D9-A2EE-5E444DA769AD}" srcOrd="1" destOrd="0" presId="urn:microsoft.com/office/officeart/2005/8/layout/hierarchy6"/>
    <dgm:cxn modelId="{BC32A899-9246-4B5D-BF5D-A0E1685CE610}" type="presParOf" srcId="{6F93D3B8-7BFB-45D9-A2EE-5E444DA769AD}" destId="{3958042F-28BB-44B8-9335-EE8416F8BEB2}" srcOrd="0" destOrd="0" presId="urn:microsoft.com/office/officeart/2005/8/layout/hierarchy6"/>
    <dgm:cxn modelId="{1294E7C4-9509-419D-A929-A62AA1030CF5}" type="presParOf" srcId="{6F93D3B8-7BFB-45D9-A2EE-5E444DA769AD}" destId="{0F5760CA-D804-43AF-BCF6-B1F04F337501}" srcOrd="1" destOrd="0" presId="urn:microsoft.com/office/officeart/2005/8/layout/hierarchy6"/>
    <dgm:cxn modelId="{C0AA418A-D2A1-495B-B209-F1C27C8C7D35}" type="presParOf" srcId="{1ABCD627-6597-4882-8B12-62B18F9B0E1F}" destId="{568A78AA-38CD-471C-8600-E09B410C418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2571E-B6F3-4B77-8277-431AF4A74EF3}" type="doc">
      <dgm:prSet loTypeId="urn:microsoft.com/office/officeart/2005/8/layout/hProcess9" loCatId="process" qsTypeId="urn:microsoft.com/office/officeart/2005/8/quickstyle/simple1" qsCatId="simple" csTypeId="urn:microsoft.com/office/officeart/2005/8/colors/accent1_2" csCatId="accent1" phldr="1"/>
      <dgm:spPr/>
    </dgm:pt>
    <dgm:pt modelId="{3792733E-B3DD-421B-B385-108EA96751A5}">
      <dgm:prSet phldrT="[Text]"/>
      <dgm:spPr/>
      <dgm:t>
        <a:bodyPr/>
        <a:lstStyle/>
        <a:p>
          <a:r>
            <a:rPr lang="en-US" dirty="0"/>
            <a:t>PTSP</a:t>
          </a:r>
        </a:p>
      </dgm:t>
    </dgm:pt>
    <dgm:pt modelId="{AB309FFA-66E0-44AA-B09A-DB7804AB1770}" type="parTrans" cxnId="{EA1AC7E2-6E1E-4071-9D38-44ABCF576322}">
      <dgm:prSet/>
      <dgm:spPr/>
      <dgm:t>
        <a:bodyPr/>
        <a:lstStyle/>
        <a:p>
          <a:endParaRPr lang="en-US"/>
        </a:p>
      </dgm:t>
    </dgm:pt>
    <dgm:pt modelId="{1FA76827-582C-47C0-B442-2C2B8DCC7563}" type="sibTrans" cxnId="{EA1AC7E2-6E1E-4071-9D38-44ABCF576322}">
      <dgm:prSet/>
      <dgm:spPr/>
      <dgm:t>
        <a:bodyPr/>
        <a:lstStyle/>
        <a:p>
          <a:endParaRPr lang="en-US"/>
        </a:p>
      </dgm:t>
    </dgm:pt>
    <dgm:pt modelId="{976AC5B3-53B9-449B-96F6-8E523E1C01FD}">
      <dgm:prSet phldrT="[Text]"/>
      <dgm:spPr/>
      <dgm:t>
        <a:bodyPr/>
        <a:lstStyle/>
        <a:p>
          <a:r>
            <a:rPr lang="en-US" dirty="0"/>
            <a:t>CHUẨN BỊ SX</a:t>
          </a:r>
        </a:p>
      </dgm:t>
    </dgm:pt>
    <dgm:pt modelId="{E56DD643-6CD6-4057-B41E-CCD62977EAC6}" type="parTrans" cxnId="{38D8CEEF-6FB1-4982-A49B-BA70837F295D}">
      <dgm:prSet/>
      <dgm:spPr/>
      <dgm:t>
        <a:bodyPr/>
        <a:lstStyle/>
        <a:p>
          <a:endParaRPr lang="en-US"/>
        </a:p>
      </dgm:t>
    </dgm:pt>
    <dgm:pt modelId="{926819C3-DDE3-42B7-B5C6-1CC972C8F179}" type="sibTrans" cxnId="{38D8CEEF-6FB1-4982-A49B-BA70837F295D}">
      <dgm:prSet/>
      <dgm:spPr/>
      <dgm:t>
        <a:bodyPr/>
        <a:lstStyle/>
        <a:p>
          <a:endParaRPr lang="en-US"/>
        </a:p>
      </dgm:t>
    </dgm:pt>
    <dgm:pt modelId="{36359896-357B-4E17-8ECE-77C176AFF5D3}">
      <dgm:prSet phldrT="[Text]"/>
      <dgm:spPr/>
      <dgm:t>
        <a:bodyPr/>
        <a:lstStyle/>
        <a:p>
          <a:r>
            <a:rPr lang="en-US" dirty="0"/>
            <a:t>SẢN XUẤT</a:t>
          </a:r>
        </a:p>
      </dgm:t>
    </dgm:pt>
    <dgm:pt modelId="{FE789C82-5043-4828-8234-1E6098102468}" type="parTrans" cxnId="{661142B7-A846-4C2B-B3CC-135810AD88CB}">
      <dgm:prSet/>
      <dgm:spPr/>
      <dgm:t>
        <a:bodyPr/>
        <a:lstStyle/>
        <a:p>
          <a:endParaRPr lang="en-US"/>
        </a:p>
      </dgm:t>
    </dgm:pt>
    <dgm:pt modelId="{2240BF53-80C4-4656-BEE0-24DEA029CE9E}" type="sibTrans" cxnId="{661142B7-A846-4C2B-B3CC-135810AD88CB}">
      <dgm:prSet/>
      <dgm:spPr/>
      <dgm:t>
        <a:bodyPr/>
        <a:lstStyle/>
        <a:p>
          <a:endParaRPr lang="en-US"/>
        </a:p>
      </dgm:t>
    </dgm:pt>
    <dgm:pt modelId="{301D40A2-41AE-47F8-BE61-628F86BE647D}" type="pres">
      <dgm:prSet presAssocID="{FEB2571E-B6F3-4B77-8277-431AF4A74EF3}" presName="CompostProcess" presStyleCnt="0">
        <dgm:presLayoutVars>
          <dgm:dir/>
          <dgm:resizeHandles val="exact"/>
        </dgm:presLayoutVars>
      </dgm:prSet>
      <dgm:spPr/>
    </dgm:pt>
    <dgm:pt modelId="{1998C9DC-1C37-424C-8CE0-C8546BA1FFB5}" type="pres">
      <dgm:prSet presAssocID="{FEB2571E-B6F3-4B77-8277-431AF4A74EF3}" presName="arrow" presStyleLbl="bgShp" presStyleIdx="0" presStyleCnt="1"/>
      <dgm:spPr/>
    </dgm:pt>
    <dgm:pt modelId="{8DCA8B4D-F27E-437B-8AF0-764FDA88B54A}" type="pres">
      <dgm:prSet presAssocID="{FEB2571E-B6F3-4B77-8277-431AF4A74EF3}" presName="linearProcess" presStyleCnt="0"/>
      <dgm:spPr/>
    </dgm:pt>
    <dgm:pt modelId="{F90128BE-0268-438A-B26C-FE4F31ACEC12}" type="pres">
      <dgm:prSet presAssocID="{3792733E-B3DD-421B-B385-108EA96751A5}" presName="textNode" presStyleLbl="node1" presStyleIdx="0" presStyleCnt="3">
        <dgm:presLayoutVars>
          <dgm:bulletEnabled val="1"/>
        </dgm:presLayoutVars>
      </dgm:prSet>
      <dgm:spPr/>
    </dgm:pt>
    <dgm:pt modelId="{8C5E26CF-9A43-4A81-9C5E-12FAEE836EB1}" type="pres">
      <dgm:prSet presAssocID="{1FA76827-582C-47C0-B442-2C2B8DCC7563}" presName="sibTrans" presStyleCnt="0"/>
      <dgm:spPr/>
    </dgm:pt>
    <dgm:pt modelId="{B3D6B261-4B44-4895-83DE-2025FD00274D}" type="pres">
      <dgm:prSet presAssocID="{976AC5B3-53B9-449B-96F6-8E523E1C01FD}" presName="textNode" presStyleLbl="node1" presStyleIdx="1" presStyleCnt="3">
        <dgm:presLayoutVars>
          <dgm:bulletEnabled val="1"/>
        </dgm:presLayoutVars>
      </dgm:prSet>
      <dgm:spPr/>
    </dgm:pt>
    <dgm:pt modelId="{9AC6948E-9FCF-4A56-87EA-F491BF120910}" type="pres">
      <dgm:prSet presAssocID="{926819C3-DDE3-42B7-B5C6-1CC972C8F179}" presName="sibTrans" presStyleCnt="0"/>
      <dgm:spPr/>
    </dgm:pt>
    <dgm:pt modelId="{D9D8710C-CECB-4FAB-AEE4-1ED7126CC863}" type="pres">
      <dgm:prSet presAssocID="{36359896-357B-4E17-8ECE-77C176AFF5D3}" presName="textNode" presStyleLbl="node1" presStyleIdx="2" presStyleCnt="3">
        <dgm:presLayoutVars>
          <dgm:bulletEnabled val="1"/>
        </dgm:presLayoutVars>
      </dgm:prSet>
      <dgm:spPr/>
    </dgm:pt>
  </dgm:ptLst>
  <dgm:cxnLst>
    <dgm:cxn modelId="{707C7F3B-04A7-4534-87A3-88977B257D3A}" type="presOf" srcId="{976AC5B3-53B9-449B-96F6-8E523E1C01FD}" destId="{B3D6B261-4B44-4895-83DE-2025FD00274D}" srcOrd="0" destOrd="0" presId="urn:microsoft.com/office/officeart/2005/8/layout/hProcess9"/>
    <dgm:cxn modelId="{CB3B64AD-C830-4595-AD4A-D411D8EFBE19}" type="presOf" srcId="{3792733E-B3DD-421B-B385-108EA96751A5}" destId="{F90128BE-0268-438A-B26C-FE4F31ACEC12}" srcOrd="0" destOrd="0" presId="urn:microsoft.com/office/officeart/2005/8/layout/hProcess9"/>
    <dgm:cxn modelId="{661142B7-A846-4C2B-B3CC-135810AD88CB}" srcId="{FEB2571E-B6F3-4B77-8277-431AF4A74EF3}" destId="{36359896-357B-4E17-8ECE-77C176AFF5D3}" srcOrd="2" destOrd="0" parTransId="{FE789C82-5043-4828-8234-1E6098102468}" sibTransId="{2240BF53-80C4-4656-BEE0-24DEA029CE9E}"/>
    <dgm:cxn modelId="{46480DC6-196A-4570-B345-467A8F846931}" type="presOf" srcId="{36359896-357B-4E17-8ECE-77C176AFF5D3}" destId="{D9D8710C-CECB-4FAB-AEE4-1ED7126CC863}" srcOrd="0" destOrd="0" presId="urn:microsoft.com/office/officeart/2005/8/layout/hProcess9"/>
    <dgm:cxn modelId="{EA1AC7E2-6E1E-4071-9D38-44ABCF576322}" srcId="{FEB2571E-B6F3-4B77-8277-431AF4A74EF3}" destId="{3792733E-B3DD-421B-B385-108EA96751A5}" srcOrd="0" destOrd="0" parTransId="{AB309FFA-66E0-44AA-B09A-DB7804AB1770}" sibTransId="{1FA76827-582C-47C0-B442-2C2B8DCC7563}"/>
    <dgm:cxn modelId="{38D8CEEF-6FB1-4982-A49B-BA70837F295D}" srcId="{FEB2571E-B6F3-4B77-8277-431AF4A74EF3}" destId="{976AC5B3-53B9-449B-96F6-8E523E1C01FD}" srcOrd="1" destOrd="0" parTransId="{E56DD643-6CD6-4057-B41E-CCD62977EAC6}" sibTransId="{926819C3-DDE3-42B7-B5C6-1CC972C8F179}"/>
    <dgm:cxn modelId="{BE574FFD-C54F-4143-8529-E5130B43E457}" type="presOf" srcId="{FEB2571E-B6F3-4B77-8277-431AF4A74EF3}" destId="{301D40A2-41AE-47F8-BE61-628F86BE647D}" srcOrd="0" destOrd="0" presId="urn:microsoft.com/office/officeart/2005/8/layout/hProcess9"/>
    <dgm:cxn modelId="{34B04523-1070-4198-AF86-CDCA819FA19F}" type="presParOf" srcId="{301D40A2-41AE-47F8-BE61-628F86BE647D}" destId="{1998C9DC-1C37-424C-8CE0-C8546BA1FFB5}" srcOrd="0" destOrd="0" presId="urn:microsoft.com/office/officeart/2005/8/layout/hProcess9"/>
    <dgm:cxn modelId="{E4568FF6-7CF3-48C1-9857-35B629C60EEB}" type="presParOf" srcId="{301D40A2-41AE-47F8-BE61-628F86BE647D}" destId="{8DCA8B4D-F27E-437B-8AF0-764FDA88B54A}" srcOrd="1" destOrd="0" presId="urn:microsoft.com/office/officeart/2005/8/layout/hProcess9"/>
    <dgm:cxn modelId="{470466F5-0655-40B3-B4E2-6B719AFD2C72}" type="presParOf" srcId="{8DCA8B4D-F27E-437B-8AF0-764FDA88B54A}" destId="{F90128BE-0268-438A-B26C-FE4F31ACEC12}" srcOrd="0" destOrd="0" presId="urn:microsoft.com/office/officeart/2005/8/layout/hProcess9"/>
    <dgm:cxn modelId="{A8EE266C-960C-4BBF-BAD0-A7FF84971631}" type="presParOf" srcId="{8DCA8B4D-F27E-437B-8AF0-764FDA88B54A}" destId="{8C5E26CF-9A43-4A81-9C5E-12FAEE836EB1}" srcOrd="1" destOrd="0" presId="urn:microsoft.com/office/officeart/2005/8/layout/hProcess9"/>
    <dgm:cxn modelId="{45DB0953-8418-458D-B334-A26E8C59BBE3}" type="presParOf" srcId="{8DCA8B4D-F27E-437B-8AF0-764FDA88B54A}" destId="{B3D6B261-4B44-4895-83DE-2025FD00274D}" srcOrd="2" destOrd="0" presId="urn:microsoft.com/office/officeart/2005/8/layout/hProcess9"/>
    <dgm:cxn modelId="{E2732FC9-B639-4301-8BBE-83BD4FB52906}" type="presParOf" srcId="{8DCA8B4D-F27E-437B-8AF0-764FDA88B54A}" destId="{9AC6948E-9FCF-4A56-87EA-F491BF120910}" srcOrd="3" destOrd="0" presId="urn:microsoft.com/office/officeart/2005/8/layout/hProcess9"/>
    <dgm:cxn modelId="{C264C21E-9602-4A86-8FE0-0029F86E4F93}" type="presParOf" srcId="{8DCA8B4D-F27E-437B-8AF0-764FDA88B54A}" destId="{D9D8710C-CECB-4FAB-AEE4-1ED7126CC86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829F-6F25-4BAA-A851-07F8E82A9F74}">
      <dsp:nvSpPr>
        <dsp:cNvPr id="0" name=""/>
        <dsp:cNvSpPr/>
      </dsp:nvSpPr>
      <dsp:spPr>
        <a:xfrm>
          <a:off x="5944665" y="238834"/>
          <a:ext cx="1551167"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Đại</a:t>
          </a:r>
          <a:r>
            <a:rPr lang="en-US" sz="1600" kern="1200" dirty="0"/>
            <a:t> </a:t>
          </a:r>
          <a:r>
            <a:rPr lang="en-US" sz="1600" kern="1200" dirty="0" err="1"/>
            <a:t>hội</a:t>
          </a:r>
          <a:r>
            <a:rPr lang="en-US" sz="1600" kern="1200" dirty="0"/>
            <a:t> </a:t>
          </a:r>
          <a:r>
            <a:rPr lang="en-US" sz="1600" kern="1200" dirty="0" err="1"/>
            <a:t>đồng</a:t>
          </a:r>
          <a:r>
            <a:rPr lang="en-US" sz="1600" kern="1200" dirty="0"/>
            <a:t> </a:t>
          </a:r>
          <a:r>
            <a:rPr lang="en-US" sz="1600" kern="1200" dirty="0" err="1"/>
            <a:t>cổ</a:t>
          </a:r>
          <a:r>
            <a:rPr lang="en-US" sz="1600" kern="1200" dirty="0"/>
            <a:t> </a:t>
          </a:r>
          <a:r>
            <a:rPr lang="en-US" sz="1600" kern="1200" dirty="0" err="1"/>
            <a:t>đông</a:t>
          </a:r>
          <a:endParaRPr lang="en-US" sz="1600" kern="1200" dirty="0"/>
        </a:p>
      </dsp:txBody>
      <dsp:txXfrm>
        <a:off x="5963356" y="257525"/>
        <a:ext cx="1513785" cy="600777"/>
      </dsp:txXfrm>
    </dsp:sp>
    <dsp:sp modelId="{D5BCA914-9D00-46A2-BD01-8A1AC16B9989}">
      <dsp:nvSpPr>
        <dsp:cNvPr id="0" name=""/>
        <dsp:cNvSpPr/>
      </dsp:nvSpPr>
      <dsp:spPr>
        <a:xfrm>
          <a:off x="5801079" y="876993"/>
          <a:ext cx="919169" cy="255263"/>
        </a:xfrm>
        <a:custGeom>
          <a:avLst/>
          <a:gdLst/>
          <a:ahLst/>
          <a:cxnLst/>
          <a:rect l="0" t="0" r="0" b="0"/>
          <a:pathLst>
            <a:path>
              <a:moveTo>
                <a:pt x="919169" y="0"/>
              </a:moveTo>
              <a:lnTo>
                <a:pt x="919169" y="127631"/>
              </a:lnTo>
              <a:lnTo>
                <a:pt x="0" y="127631"/>
              </a:lnTo>
              <a:lnTo>
                <a:pt x="0" y="2552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719C26-8AEE-4F98-8043-779B22BF8806}">
      <dsp:nvSpPr>
        <dsp:cNvPr id="0" name=""/>
        <dsp:cNvSpPr/>
      </dsp:nvSpPr>
      <dsp:spPr>
        <a:xfrm>
          <a:off x="5025495" y="1132257"/>
          <a:ext cx="1551167"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Ban </a:t>
          </a:r>
          <a:r>
            <a:rPr lang="en-US" sz="1600" kern="1200" dirty="0" err="1"/>
            <a:t>kiểm</a:t>
          </a:r>
          <a:r>
            <a:rPr lang="en-US" sz="1600" kern="1200" dirty="0"/>
            <a:t> </a:t>
          </a:r>
          <a:r>
            <a:rPr lang="en-US" sz="1600" kern="1200" dirty="0" err="1"/>
            <a:t>soát</a:t>
          </a:r>
          <a:endParaRPr lang="en-US" sz="1600" kern="1200" dirty="0"/>
        </a:p>
      </dsp:txBody>
      <dsp:txXfrm>
        <a:off x="5044186" y="1150948"/>
        <a:ext cx="1513785" cy="600777"/>
      </dsp:txXfrm>
    </dsp:sp>
    <dsp:sp modelId="{1151FB21-97B8-4E32-AABC-AB17FDA6A6FA}">
      <dsp:nvSpPr>
        <dsp:cNvPr id="0" name=""/>
        <dsp:cNvSpPr/>
      </dsp:nvSpPr>
      <dsp:spPr>
        <a:xfrm>
          <a:off x="6720249" y="876993"/>
          <a:ext cx="919169" cy="255263"/>
        </a:xfrm>
        <a:custGeom>
          <a:avLst/>
          <a:gdLst/>
          <a:ahLst/>
          <a:cxnLst/>
          <a:rect l="0" t="0" r="0" b="0"/>
          <a:pathLst>
            <a:path>
              <a:moveTo>
                <a:pt x="0" y="0"/>
              </a:moveTo>
              <a:lnTo>
                <a:pt x="0" y="127631"/>
              </a:lnTo>
              <a:lnTo>
                <a:pt x="919169" y="127631"/>
              </a:lnTo>
              <a:lnTo>
                <a:pt x="919169" y="25526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CF365E-F1CF-44BB-B928-86DFFF82DAE6}">
      <dsp:nvSpPr>
        <dsp:cNvPr id="0" name=""/>
        <dsp:cNvSpPr/>
      </dsp:nvSpPr>
      <dsp:spPr>
        <a:xfrm>
          <a:off x="6863835" y="1132257"/>
          <a:ext cx="1551167"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Hội</a:t>
          </a:r>
          <a:r>
            <a:rPr lang="en-US" sz="1600" kern="1200" dirty="0"/>
            <a:t> </a:t>
          </a:r>
          <a:r>
            <a:rPr lang="en-US" sz="1600" kern="1200" dirty="0" err="1"/>
            <a:t>đồng</a:t>
          </a:r>
          <a:r>
            <a:rPr lang="en-US" sz="1600" kern="1200" dirty="0"/>
            <a:t> </a:t>
          </a:r>
        </a:p>
        <a:p>
          <a:pPr marL="0" lvl="0" indent="0" algn="ctr" defTabSz="711200">
            <a:lnSpc>
              <a:spcPct val="90000"/>
            </a:lnSpc>
            <a:spcBef>
              <a:spcPct val="0"/>
            </a:spcBef>
            <a:spcAft>
              <a:spcPct val="35000"/>
            </a:spcAft>
            <a:buNone/>
          </a:pPr>
          <a:r>
            <a:rPr lang="en-US" sz="1600" kern="1200" dirty="0" err="1"/>
            <a:t>quản</a:t>
          </a:r>
          <a:r>
            <a:rPr lang="en-US" sz="1600" kern="1200" dirty="0"/>
            <a:t> </a:t>
          </a:r>
          <a:r>
            <a:rPr lang="en-US" sz="1600" kern="1200" dirty="0" err="1"/>
            <a:t>trị</a:t>
          </a:r>
          <a:endParaRPr lang="en-US" sz="1600" kern="1200" dirty="0"/>
        </a:p>
      </dsp:txBody>
      <dsp:txXfrm>
        <a:off x="6882526" y="1150948"/>
        <a:ext cx="1513785" cy="600777"/>
      </dsp:txXfrm>
    </dsp:sp>
    <dsp:sp modelId="{83DB63E9-0BCF-4747-852D-3D5F7CC4884E}">
      <dsp:nvSpPr>
        <dsp:cNvPr id="0" name=""/>
        <dsp:cNvSpPr/>
      </dsp:nvSpPr>
      <dsp:spPr>
        <a:xfrm>
          <a:off x="7593699" y="1770417"/>
          <a:ext cx="91440" cy="255263"/>
        </a:xfrm>
        <a:custGeom>
          <a:avLst/>
          <a:gdLst/>
          <a:ahLst/>
          <a:cxnLst/>
          <a:rect l="0" t="0" r="0" b="0"/>
          <a:pathLst>
            <a:path>
              <a:moveTo>
                <a:pt x="45720" y="0"/>
              </a:moveTo>
              <a:lnTo>
                <a:pt x="4572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7AE640-7805-46B0-9A97-DE37F17AE952}">
      <dsp:nvSpPr>
        <dsp:cNvPr id="0" name=""/>
        <dsp:cNvSpPr/>
      </dsp:nvSpPr>
      <dsp:spPr>
        <a:xfrm>
          <a:off x="6865740" y="2025680"/>
          <a:ext cx="1547358"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Tổng</a:t>
          </a:r>
          <a:r>
            <a:rPr lang="en-US" sz="1600" kern="1200" dirty="0"/>
            <a:t> </a:t>
          </a:r>
          <a:r>
            <a:rPr lang="en-US" sz="1600" kern="1200" dirty="0" err="1"/>
            <a:t>giám</a:t>
          </a:r>
          <a:r>
            <a:rPr lang="en-US" sz="1600" kern="1200" dirty="0"/>
            <a:t> </a:t>
          </a:r>
          <a:r>
            <a:rPr lang="en-US" sz="1600" kern="1200" dirty="0" err="1"/>
            <a:t>đốc</a:t>
          </a:r>
          <a:endParaRPr lang="en-US" sz="1600" kern="1200" dirty="0"/>
        </a:p>
      </dsp:txBody>
      <dsp:txXfrm>
        <a:off x="6884431" y="2044371"/>
        <a:ext cx="1509976" cy="600777"/>
      </dsp:txXfrm>
    </dsp:sp>
    <dsp:sp modelId="{D92D63AF-D40B-4B05-A048-F5DFB3F9B6CD}">
      <dsp:nvSpPr>
        <dsp:cNvPr id="0" name=""/>
        <dsp:cNvSpPr/>
      </dsp:nvSpPr>
      <dsp:spPr>
        <a:xfrm>
          <a:off x="4839494" y="2663840"/>
          <a:ext cx="2799924" cy="255263"/>
        </a:xfrm>
        <a:custGeom>
          <a:avLst/>
          <a:gdLst/>
          <a:ahLst/>
          <a:cxnLst/>
          <a:rect l="0" t="0" r="0" b="0"/>
          <a:pathLst>
            <a:path>
              <a:moveTo>
                <a:pt x="2799924" y="0"/>
              </a:moveTo>
              <a:lnTo>
                <a:pt x="2799924" y="127631"/>
              </a:lnTo>
              <a:lnTo>
                <a:pt x="0" y="127631"/>
              </a:lnTo>
              <a:lnTo>
                <a:pt x="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D6EECD-E34C-4509-91A2-ABAF0DF2FAF7}">
      <dsp:nvSpPr>
        <dsp:cNvPr id="0" name=""/>
        <dsp:cNvSpPr/>
      </dsp:nvSpPr>
      <dsp:spPr>
        <a:xfrm>
          <a:off x="4065815" y="2919104"/>
          <a:ext cx="1547358"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Phó</a:t>
          </a:r>
          <a:r>
            <a:rPr lang="en-US" sz="1600" kern="1200" dirty="0"/>
            <a:t> </a:t>
          </a:r>
          <a:r>
            <a:rPr lang="en-US" sz="1600" kern="1200" dirty="0" err="1"/>
            <a:t>tổng</a:t>
          </a:r>
          <a:r>
            <a:rPr lang="en-US" sz="1600" kern="1200" dirty="0"/>
            <a:t> </a:t>
          </a:r>
        </a:p>
        <a:p>
          <a:pPr marL="0" lvl="0" indent="0" algn="ctr" defTabSz="711200">
            <a:lnSpc>
              <a:spcPct val="90000"/>
            </a:lnSpc>
            <a:spcBef>
              <a:spcPct val="0"/>
            </a:spcBef>
            <a:spcAft>
              <a:spcPct val="35000"/>
            </a:spcAft>
            <a:buNone/>
          </a:pPr>
          <a:r>
            <a:rPr lang="en-US" sz="1600" kern="1200" dirty="0" err="1"/>
            <a:t>giám</a:t>
          </a:r>
          <a:r>
            <a:rPr lang="en-US" sz="1600" kern="1200" dirty="0"/>
            <a:t> </a:t>
          </a:r>
          <a:r>
            <a:rPr lang="en-US" sz="1600" kern="1200" dirty="0" err="1"/>
            <a:t>đốc</a:t>
          </a:r>
          <a:endParaRPr lang="en-US" sz="1600" kern="1200" dirty="0"/>
        </a:p>
      </dsp:txBody>
      <dsp:txXfrm>
        <a:off x="4084506" y="2937795"/>
        <a:ext cx="1509976" cy="600777"/>
      </dsp:txXfrm>
    </dsp:sp>
    <dsp:sp modelId="{3A518929-13CE-46FB-80BF-400B8EDD8D99}">
      <dsp:nvSpPr>
        <dsp:cNvPr id="0" name=""/>
        <dsp:cNvSpPr/>
      </dsp:nvSpPr>
      <dsp:spPr>
        <a:xfrm>
          <a:off x="484056" y="3557263"/>
          <a:ext cx="4355438" cy="255263"/>
        </a:xfrm>
        <a:custGeom>
          <a:avLst/>
          <a:gdLst/>
          <a:ahLst/>
          <a:cxnLst/>
          <a:rect l="0" t="0" r="0" b="0"/>
          <a:pathLst>
            <a:path>
              <a:moveTo>
                <a:pt x="4355438" y="0"/>
              </a:moveTo>
              <a:lnTo>
                <a:pt x="4355438" y="127631"/>
              </a:lnTo>
              <a:lnTo>
                <a:pt x="0" y="127631"/>
              </a:lnTo>
              <a:lnTo>
                <a:pt x="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68B7E7-0B29-40DE-BE2F-850CB4A87812}">
      <dsp:nvSpPr>
        <dsp:cNvPr id="0" name=""/>
        <dsp:cNvSpPr/>
      </dsp:nvSpPr>
      <dsp:spPr>
        <a:xfrm>
          <a:off x="5436"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Trung</a:t>
          </a:r>
          <a:r>
            <a:rPr lang="en-US" sz="1600" kern="1200" dirty="0"/>
            <a:t> </a:t>
          </a:r>
          <a:r>
            <a:rPr lang="en-US" sz="1600" kern="1200" dirty="0" err="1"/>
            <a:t>tâm</a:t>
          </a:r>
          <a:r>
            <a:rPr lang="en-US" sz="1600" kern="1200" dirty="0"/>
            <a:t> </a:t>
          </a:r>
          <a:r>
            <a:rPr lang="en-US" sz="1600" kern="1200" dirty="0" err="1"/>
            <a:t>thiết</a:t>
          </a:r>
          <a:r>
            <a:rPr lang="en-US" sz="1600" kern="1200" dirty="0"/>
            <a:t> </a:t>
          </a:r>
          <a:r>
            <a:rPr lang="en-US" sz="1600" kern="1200" dirty="0" err="1"/>
            <a:t>kế</a:t>
          </a:r>
          <a:endParaRPr lang="en-US" sz="1600" kern="1200" dirty="0"/>
        </a:p>
      </dsp:txBody>
      <dsp:txXfrm>
        <a:off x="33473" y="3840564"/>
        <a:ext cx="901165" cy="1354437"/>
      </dsp:txXfrm>
    </dsp:sp>
    <dsp:sp modelId="{0B9D3387-FA06-4897-8B9C-8776D06EED79}">
      <dsp:nvSpPr>
        <dsp:cNvPr id="0" name=""/>
        <dsp:cNvSpPr/>
      </dsp:nvSpPr>
      <dsp:spPr>
        <a:xfrm>
          <a:off x="1728467" y="3557263"/>
          <a:ext cx="3111027" cy="255263"/>
        </a:xfrm>
        <a:custGeom>
          <a:avLst/>
          <a:gdLst/>
          <a:ahLst/>
          <a:cxnLst/>
          <a:rect l="0" t="0" r="0" b="0"/>
          <a:pathLst>
            <a:path>
              <a:moveTo>
                <a:pt x="3111027" y="0"/>
              </a:moveTo>
              <a:lnTo>
                <a:pt x="3111027" y="127631"/>
              </a:lnTo>
              <a:lnTo>
                <a:pt x="0" y="127631"/>
              </a:lnTo>
              <a:lnTo>
                <a:pt x="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63279-F1A2-4944-BF84-EC8045843174}">
      <dsp:nvSpPr>
        <dsp:cNvPr id="0" name=""/>
        <dsp:cNvSpPr/>
      </dsp:nvSpPr>
      <dsp:spPr>
        <a:xfrm>
          <a:off x="1249847"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Xí</a:t>
          </a:r>
          <a:r>
            <a:rPr lang="en-US" sz="1600" kern="1200" dirty="0"/>
            <a:t> </a:t>
          </a:r>
          <a:r>
            <a:rPr lang="en-US" sz="1600" kern="1200" dirty="0" err="1"/>
            <a:t>nghiệp</a:t>
          </a:r>
          <a:r>
            <a:rPr lang="en-US" sz="1600" kern="1200" dirty="0"/>
            <a:t> SX </a:t>
          </a:r>
          <a:r>
            <a:rPr lang="en-US" sz="1600" kern="1200" dirty="0" err="1"/>
            <a:t>số</a:t>
          </a:r>
          <a:r>
            <a:rPr lang="en-US" sz="1600" kern="1200" dirty="0"/>
            <a:t> 1</a:t>
          </a:r>
        </a:p>
      </dsp:txBody>
      <dsp:txXfrm>
        <a:off x="1277884" y="3840564"/>
        <a:ext cx="901165" cy="1354437"/>
      </dsp:txXfrm>
    </dsp:sp>
    <dsp:sp modelId="{5E477D13-4C7A-443C-AD2E-85FAC1FCEC41}">
      <dsp:nvSpPr>
        <dsp:cNvPr id="0" name=""/>
        <dsp:cNvSpPr/>
      </dsp:nvSpPr>
      <dsp:spPr>
        <a:xfrm>
          <a:off x="2972878" y="3557263"/>
          <a:ext cx="1866616" cy="255263"/>
        </a:xfrm>
        <a:custGeom>
          <a:avLst/>
          <a:gdLst/>
          <a:ahLst/>
          <a:cxnLst/>
          <a:rect l="0" t="0" r="0" b="0"/>
          <a:pathLst>
            <a:path>
              <a:moveTo>
                <a:pt x="1866616" y="0"/>
              </a:moveTo>
              <a:lnTo>
                <a:pt x="1866616" y="127631"/>
              </a:lnTo>
              <a:lnTo>
                <a:pt x="0" y="127631"/>
              </a:lnTo>
              <a:lnTo>
                <a:pt x="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E6C9B-516E-4E8D-B25F-2447AB519243}">
      <dsp:nvSpPr>
        <dsp:cNvPr id="0" name=""/>
        <dsp:cNvSpPr/>
      </dsp:nvSpPr>
      <dsp:spPr>
        <a:xfrm>
          <a:off x="2494258"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Xí</a:t>
          </a:r>
          <a:r>
            <a:rPr lang="en-US" sz="1600" kern="1200" dirty="0"/>
            <a:t> </a:t>
          </a:r>
          <a:r>
            <a:rPr lang="en-US" sz="1600" kern="1200" dirty="0" err="1"/>
            <a:t>nghiệp</a:t>
          </a:r>
          <a:r>
            <a:rPr lang="en-US" sz="1600" kern="1200" dirty="0"/>
            <a:t> SX </a:t>
          </a:r>
          <a:r>
            <a:rPr lang="en-US" sz="1600" kern="1200" dirty="0" err="1"/>
            <a:t>số</a:t>
          </a:r>
          <a:r>
            <a:rPr lang="en-US" sz="1600" kern="1200" dirty="0"/>
            <a:t> 2</a:t>
          </a:r>
        </a:p>
      </dsp:txBody>
      <dsp:txXfrm>
        <a:off x="2522295" y="3840564"/>
        <a:ext cx="901165" cy="1354437"/>
      </dsp:txXfrm>
    </dsp:sp>
    <dsp:sp modelId="{3B6FDC67-03B7-4CF6-BF94-326D2008A7E0}">
      <dsp:nvSpPr>
        <dsp:cNvPr id="0" name=""/>
        <dsp:cNvSpPr/>
      </dsp:nvSpPr>
      <dsp:spPr>
        <a:xfrm>
          <a:off x="4217289" y="3557263"/>
          <a:ext cx="622205" cy="255263"/>
        </a:xfrm>
        <a:custGeom>
          <a:avLst/>
          <a:gdLst/>
          <a:ahLst/>
          <a:cxnLst/>
          <a:rect l="0" t="0" r="0" b="0"/>
          <a:pathLst>
            <a:path>
              <a:moveTo>
                <a:pt x="622205" y="0"/>
              </a:moveTo>
              <a:lnTo>
                <a:pt x="622205" y="127631"/>
              </a:lnTo>
              <a:lnTo>
                <a:pt x="0" y="127631"/>
              </a:lnTo>
              <a:lnTo>
                <a:pt x="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6BC744-6EF4-48D9-86C2-435119A6C1C4}">
      <dsp:nvSpPr>
        <dsp:cNvPr id="0" name=""/>
        <dsp:cNvSpPr/>
      </dsp:nvSpPr>
      <dsp:spPr>
        <a:xfrm>
          <a:off x="3738669"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kinh</a:t>
          </a:r>
          <a:r>
            <a:rPr lang="en-US" sz="1600" kern="1200" dirty="0"/>
            <a:t> </a:t>
          </a:r>
          <a:r>
            <a:rPr lang="en-US" sz="1600" kern="1200" dirty="0" err="1"/>
            <a:t>doanh</a:t>
          </a:r>
          <a:endParaRPr lang="en-US" sz="1600" kern="1200" dirty="0"/>
        </a:p>
      </dsp:txBody>
      <dsp:txXfrm>
        <a:off x="3766706" y="3840564"/>
        <a:ext cx="901165" cy="1354437"/>
      </dsp:txXfrm>
    </dsp:sp>
    <dsp:sp modelId="{0607CE7F-63C8-4D40-B84C-D62FDA621263}">
      <dsp:nvSpPr>
        <dsp:cNvPr id="0" name=""/>
        <dsp:cNvSpPr/>
      </dsp:nvSpPr>
      <dsp:spPr>
        <a:xfrm>
          <a:off x="4839494" y="3557263"/>
          <a:ext cx="622205" cy="255263"/>
        </a:xfrm>
        <a:custGeom>
          <a:avLst/>
          <a:gdLst/>
          <a:ahLst/>
          <a:cxnLst/>
          <a:rect l="0" t="0" r="0" b="0"/>
          <a:pathLst>
            <a:path>
              <a:moveTo>
                <a:pt x="0" y="0"/>
              </a:moveTo>
              <a:lnTo>
                <a:pt x="0" y="127631"/>
              </a:lnTo>
              <a:lnTo>
                <a:pt x="622205" y="127631"/>
              </a:lnTo>
              <a:lnTo>
                <a:pt x="622205"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29117F-C9E4-4032-AC21-A98E7CDA0A98}">
      <dsp:nvSpPr>
        <dsp:cNvPr id="0" name=""/>
        <dsp:cNvSpPr/>
      </dsp:nvSpPr>
      <dsp:spPr>
        <a:xfrm>
          <a:off x="4983080"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xuất</a:t>
          </a:r>
          <a:r>
            <a:rPr lang="en-US" sz="1600" kern="1200" dirty="0"/>
            <a:t> </a:t>
          </a:r>
          <a:r>
            <a:rPr lang="en-US" sz="1600" kern="1200" dirty="0" err="1"/>
            <a:t>nhập</a:t>
          </a:r>
          <a:r>
            <a:rPr lang="en-US" sz="1600" kern="1200" dirty="0"/>
            <a:t> </a:t>
          </a:r>
          <a:r>
            <a:rPr lang="en-US" sz="1600" kern="1200" dirty="0" err="1"/>
            <a:t>khẩu</a:t>
          </a:r>
          <a:endParaRPr lang="en-US" sz="1600" kern="1200" dirty="0"/>
        </a:p>
      </dsp:txBody>
      <dsp:txXfrm>
        <a:off x="5011117" y="3840564"/>
        <a:ext cx="901165" cy="1354437"/>
      </dsp:txXfrm>
    </dsp:sp>
    <dsp:sp modelId="{B699574B-6D27-4241-B898-CD16F2C1AC97}">
      <dsp:nvSpPr>
        <dsp:cNvPr id="0" name=""/>
        <dsp:cNvSpPr/>
      </dsp:nvSpPr>
      <dsp:spPr>
        <a:xfrm>
          <a:off x="4839494" y="3557263"/>
          <a:ext cx="1866616" cy="255263"/>
        </a:xfrm>
        <a:custGeom>
          <a:avLst/>
          <a:gdLst/>
          <a:ahLst/>
          <a:cxnLst/>
          <a:rect l="0" t="0" r="0" b="0"/>
          <a:pathLst>
            <a:path>
              <a:moveTo>
                <a:pt x="0" y="0"/>
              </a:moveTo>
              <a:lnTo>
                <a:pt x="0" y="127631"/>
              </a:lnTo>
              <a:lnTo>
                <a:pt x="1866616" y="127631"/>
              </a:lnTo>
              <a:lnTo>
                <a:pt x="1866616"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24D45-EBDB-4764-BF3B-3FEA95C36BBF}">
      <dsp:nvSpPr>
        <dsp:cNvPr id="0" name=""/>
        <dsp:cNvSpPr/>
      </dsp:nvSpPr>
      <dsp:spPr>
        <a:xfrm>
          <a:off x="6227491"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tổ</a:t>
          </a:r>
          <a:r>
            <a:rPr lang="en-US" sz="1600" kern="1200" dirty="0"/>
            <a:t> </a:t>
          </a:r>
          <a:r>
            <a:rPr lang="en-US" sz="1600" kern="1200" dirty="0" err="1"/>
            <a:t>chức</a:t>
          </a:r>
          <a:r>
            <a:rPr lang="en-US" sz="1600" kern="1200" dirty="0"/>
            <a:t> </a:t>
          </a:r>
          <a:r>
            <a:rPr lang="en-US" sz="1600" kern="1200" dirty="0" err="1"/>
            <a:t>hành</a:t>
          </a:r>
          <a:r>
            <a:rPr lang="en-US" sz="1600" kern="1200" dirty="0"/>
            <a:t> </a:t>
          </a:r>
          <a:r>
            <a:rPr lang="en-US" sz="1600" kern="1200" dirty="0" err="1"/>
            <a:t>chính</a:t>
          </a:r>
          <a:endParaRPr lang="en-US" sz="1600" kern="1200" dirty="0"/>
        </a:p>
      </dsp:txBody>
      <dsp:txXfrm>
        <a:off x="6255528" y="3840564"/>
        <a:ext cx="901165" cy="1354437"/>
      </dsp:txXfrm>
    </dsp:sp>
    <dsp:sp modelId="{F3297379-A6B6-439E-AD3A-5A98E90DFBD0}">
      <dsp:nvSpPr>
        <dsp:cNvPr id="0" name=""/>
        <dsp:cNvSpPr/>
      </dsp:nvSpPr>
      <dsp:spPr>
        <a:xfrm>
          <a:off x="4839494" y="3557263"/>
          <a:ext cx="3111027" cy="255263"/>
        </a:xfrm>
        <a:custGeom>
          <a:avLst/>
          <a:gdLst/>
          <a:ahLst/>
          <a:cxnLst/>
          <a:rect l="0" t="0" r="0" b="0"/>
          <a:pathLst>
            <a:path>
              <a:moveTo>
                <a:pt x="0" y="0"/>
              </a:moveTo>
              <a:lnTo>
                <a:pt x="0" y="127631"/>
              </a:lnTo>
              <a:lnTo>
                <a:pt x="3111027" y="127631"/>
              </a:lnTo>
              <a:lnTo>
                <a:pt x="3111027"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FF5FE3-43BF-4F09-8758-1AFA27179796}">
      <dsp:nvSpPr>
        <dsp:cNvPr id="0" name=""/>
        <dsp:cNvSpPr/>
      </dsp:nvSpPr>
      <dsp:spPr>
        <a:xfrm>
          <a:off x="7471902"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quản</a:t>
          </a:r>
          <a:r>
            <a:rPr lang="en-US" sz="1600" kern="1200" dirty="0"/>
            <a:t> </a:t>
          </a:r>
          <a:r>
            <a:rPr lang="en-US" sz="1600" kern="1200" dirty="0" err="1"/>
            <a:t>lý</a:t>
          </a:r>
          <a:r>
            <a:rPr lang="en-US" sz="1600" kern="1200" dirty="0"/>
            <a:t> </a:t>
          </a:r>
          <a:r>
            <a:rPr lang="en-US" sz="1600" kern="1200" dirty="0" err="1"/>
            <a:t>thiết</a:t>
          </a:r>
          <a:r>
            <a:rPr lang="en-US" sz="1600" kern="1200" dirty="0"/>
            <a:t> </a:t>
          </a:r>
          <a:r>
            <a:rPr lang="en-US" sz="1600" kern="1200" dirty="0" err="1"/>
            <a:t>bị</a:t>
          </a:r>
          <a:r>
            <a:rPr lang="en-US" sz="1600" kern="1200" dirty="0"/>
            <a:t> </a:t>
          </a:r>
          <a:r>
            <a:rPr lang="en-US" sz="1600" kern="1200" dirty="0" err="1"/>
            <a:t>và</a:t>
          </a:r>
          <a:r>
            <a:rPr lang="en-US" sz="1600" kern="1200" dirty="0"/>
            <a:t> </a:t>
          </a:r>
          <a:r>
            <a:rPr lang="en-US" sz="1600" kern="1200" dirty="0" err="1"/>
            <a:t>đầu</a:t>
          </a:r>
          <a:r>
            <a:rPr lang="en-US" sz="1600" kern="1200" dirty="0"/>
            <a:t> </a:t>
          </a:r>
          <a:r>
            <a:rPr lang="en-US" sz="1600" kern="1200" dirty="0" err="1"/>
            <a:t>tư</a:t>
          </a:r>
          <a:endParaRPr lang="en-US" sz="1600" kern="1200" dirty="0"/>
        </a:p>
      </dsp:txBody>
      <dsp:txXfrm>
        <a:off x="7499939" y="3840564"/>
        <a:ext cx="901165" cy="1354437"/>
      </dsp:txXfrm>
    </dsp:sp>
    <dsp:sp modelId="{A2FF8CC7-0BB6-4652-AF5B-0A1536CB3D40}">
      <dsp:nvSpPr>
        <dsp:cNvPr id="0" name=""/>
        <dsp:cNvSpPr/>
      </dsp:nvSpPr>
      <dsp:spPr>
        <a:xfrm>
          <a:off x="4839494" y="3557263"/>
          <a:ext cx="4355438" cy="255263"/>
        </a:xfrm>
        <a:custGeom>
          <a:avLst/>
          <a:gdLst/>
          <a:ahLst/>
          <a:cxnLst/>
          <a:rect l="0" t="0" r="0" b="0"/>
          <a:pathLst>
            <a:path>
              <a:moveTo>
                <a:pt x="0" y="0"/>
              </a:moveTo>
              <a:lnTo>
                <a:pt x="0" y="127631"/>
              </a:lnTo>
              <a:lnTo>
                <a:pt x="4355438" y="127631"/>
              </a:lnTo>
              <a:lnTo>
                <a:pt x="4355438"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B7A275-B7F6-4586-B27C-77B593811B07}">
      <dsp:nvSpPr>
        <dsp:cNvPr id="0" name=""/>
        <dsp:cNvSpPr/>
      </dsp:nvSpPr>
      <dsp:spPr>
        <a:xfrm>
          <a:off x="8716313"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phát</a:t>
          </a:r>
          <a:r>
            <a:rPr lang="en-US" sz="1600" kern="1200" dirty="0"/>
            <a:t> </a:t>
          </a:r>
          <a:r>
            <a:rPr lang="en-US" sz="1600" kern="1200" dirty="0" err="1"/>
            <a:t>triển</a:t>
          </a:r>
          <a:r>
            <a:rPr lang="en-US" sz="1600" kern="1200" dirty="0"/>
            <a:t> </a:t>
          </a:r>
          <a:r>
            <a:rPr lang="en-US" sz="1600" kern="1200" dirty="0" err="1"/>
            <a:t>thương</a:t>
          </a:r>
          <a:r>
            <a:rPr lang="en-US" sz="1600" kern="1200" dirty="0"/>
            <a:t> </a:t>
          </a:r>
          <a:r>
            <a:rPr lang="en-US" sz="1600" kern="1200" dirty="0" err="1"/>
            <a:t>hiệu</a:t>
          </a:r>
          <a:endParaRPr lang="en-US" sz="1600" kern="1200" dirty="0"/>
        </a:p>
      </dsp:txBody>
      <dsp:txXfrm>
        <a:off x="8744350" y="3840564"/>
        <a:ext cx="901165" cy="1354437"/>
      </dsp:txXfrm>
    </dsp:sp>
    <dsp:sp modelId="{C8D98723-B1DA-475C-9DAF-B8BC9FFB2E6E}">
      <dsp:nvSpPr>
        <dsp:cNvPr id="0" name=""/>
        <dsp:cNvSpPr/>
      </dsp:nvSpPr>
      <dsp:spPr>
        <a:xfrm>
          <a:off x="7639419" y="2663840"/>
          <a:ext cx="2799924" cy="255263"/>
        </a:xfrm>
        <a:custGeom>
          <a:avLst/>
          <a:gdLst/>
          <a:ahLst/>
          <a:cxnLst/>
          <a:rect l="0" t="0" r="0" b="0"/>
          <a:pathLst>
            <a:path>
              <a:moveTo>
                <a:pt x="0" y="0"/>
              </a:moveTo>
              <a:lnTo>
                <a:pt x="0" y="127631"/>
              </a:lnTo>
              <a:lnTo>
                <a:pt x="2799924" y="127631"/>
              </a:lnTo>
              <a:lnTo>
                <a:pt x="2799924"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A2AC60-BA3B-42DA-B945-3D362427A78D}">
      <dsp:nvSpPr>
        <dsp:cNvPr id="0" name=""/>
        <dsp:cNvSpPr/>
      </dsp:nvSpPr>
      <dsp:spPr>
        <a:xfrm>
          <a:off x="9665665" y="2919104"/>
          <a:ext cx="1547358" cy="63815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Kế</a:t>
          </a:r>
          <a:r>
            <a:rPr lang="en-US" sz="1600" kern="1200" dirty="0"/>
            <a:t> </a:t>
          </a:r>
          <a:r>
            <a:rPr lang="en-US" sz="1600" kern="1200" dirty="0" err="1"/>
            <a:t>toán</a:t>
          </a:r>
          <a:r>
            <a:rPr lang="en-US" sz="1600" kern="1200" dirty="0"/>
            <a:t> </a:t>
          </a:r>
          <a:r>
            <a:rPr lang="en-US" sz="1600" kern="1200" dirty="0" err="1"/>
            <a:t>trưởng</a:t>
          </a:r>
          <a:endParaRPr lang="en-US" sz="1600" kern="1200" dirty="0"/>
        </a:p>
      </dsp:txBody>
      <dsp:txXfrm>
        <a:off x="9684356" y="2937795"/>
        <a:ext cx="1509976" cy="600777"/>
      </dsp:txXfrm>
    </dsp:sp>
    <dsp:sp modelId="{5484E734-A33C-468A-983B-D1DC3A626350}">
      <dsp:nvSpPr>
        <dsp:cNvPr id="0" name=""/>
        <dsp:cNvSpPr/>
      </dsp:nvSpPr>
      <dsp:spPr>
        <a:xfrm>
          <a:off x="10393624" y="3557263"/>
          <a:ext cx="91440" cy="255263"/>
        </a:xfrm>
        <a:custGeom>
          <a:avLst/>
          <a:gdLst/>
          <a:ahLst/>
          <a:cxnLst/>
          <a:rect l="0" t="0" r="0" b="0"/>
          <a:pathLst>
            <a:path>
              <a:moveTo>
                <a:pt x="45720" y="0"/>
              </a:moveTo>
              <a:lnTo>
                <a:pt x="45720" y="255263"/>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58042F-28BB-44B8-9335-EE8416F8BEB2}">
      <dsp:nvSpPr>
        <dsp:cNvPr id="0" name=""/>
        <dsp:cNvSpPr/>
      </dsp:nvSpPr>
      <dsp:spPr>
        <a:xfrm>
          <a:off x="9960724" y="3812527"/>
          <a:ext cx="957239" cy="1410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Phòng</a:t>
          </a:r>
          <a:r>
            <a:rPr lang="en-US" sz="1600" kern="1200" dirty="0"/>
            <a:t> </a:t>
          </a:r>
          <a:r>
            <a:rPr lang="en-US" sz="1600" kern="1200" dirty="0" err="1"/>
            <a:t>tài</a:t>
          </a:r>
          <a:r>
            <a:rPr lang="en-US" sz="1600" kern="1200" dirty="0"/>
            <a:t> </a:t>
          </a:r>
          <a:r>
            <a:rPr lang="en-US" sz="1600" kern="1200" dirty="0" err="1"/>
            <a:t>chính</a:t>
          </a:r>
          <a:r>
            <a:rPr lang="en-US" sz="1600" kern="1200" dirty="0"/>
            <a:t> </a:t>
          </a:r>
          <a:r>
            <a:rPr lang="en-US" sz="1600" kern="1200" dirty="0" err="1"/>
            <a:t>kế</a:t>
          </a:r>
          <a:r>
            <a:rPr lang="en-US" sz="1600" kern="1200" dirty="0"/>
            <a:t> </a:t>
          </a:r>
          <a:r>
            <a:rPr lang="en-US" sz="1600" kern="1200" dirty="0" err="1"/>
            <a:t>toán</a:t>
          </a:r>
          <a:endParaRPr lang="en-US" sz="1600" kern="1200" dirty="0"/>
        </a:p>
      </dsp:txBody>
      <dsp:txXfrm>
        <a:off x="9988761" y="3840564"/>
        <a:ext cx="901165" cy="1354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8C9DC-1C37-424C-8CE0-C8546BA1FFB5}">
      <dsp:nvSpPr>
        <dsp:cNvPr id="0" name=""/>
        <dsp:cNvSpPr/>
      </dsp:nvSpPr>
      <dsp:spPr>
        <a:xfrm>
          <a:off x="343167" y="0"/>
          <a:ext cx="3889235" cy="21072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0128BE-0268-438A-B26C-FE4F31ACEC12}">
      <dsp:nvSpPr>
        <dsp:cNvPr id="0" name=""/>
        <dsp:cNvSpPr/>
      </dsp:nvSpPr>
      <dsp:spPr>
        <a:xfrm>
          <a:off x="127235" y="632184"/>
          <a:ext cx="1372671" cy="842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PTSP</a:t>
          </a:r>
        </a:p>
      </dsp:txBody>
      <dsp:txXfrm>
        <a:off x="168383" y="673332"/>
        <a:ext cx="1290375" cy="760616"/>
      </dsp:txXfrm>
    </dsp:sp>
    <dsp:sp modelId="{B3D6B261-4B44-4895-83DE-2025FD00274D}">
      <dsp:nvSpPr>
        <dsp:cNvPr id="0" name=""/>
        <dsp:cNvSpPr/>
      </dsp:nvSpPr>
      <dsp:spPr>
        <a:xfrm>
          <a:off x="1601449" y="632184"/>
          <a:ext cx="1372671" cy="842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CHUẨN BỊ SX</a:t>
          </a:r>
        </a:p>
      </dsp:txBody>
      <dsp:txXfrm>
        <a:off x="1642597" y="673332"/>
        <a:ext cx="1290375" cy="760616"/>
      </dsp:txXfrm>
    </dsp:sp>
    <dsp:sp modelId="{D9D8710C-CECB-4FAB-AEE4-1ED7126CC863}">
      <dsp:nvSpPr>
        <dsp:cNvPr id="0" name=""/>
        <dsp:cNvSpPr/>
      </dsp:nvSpPr>
      <dsp:spPr>
        <a:xfrm>
          <a:off x="3075663" y="632184"/>
          <a:ext cx="1372671" cy="8429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SẢN XUẤT</a:t>
          </a:r>
        </a:p>
      </dsp:txBody>
      <dsp:txXfrm>
        <a:off x="3116811" y="673332"/>
        <a:ext cx="1290375" cy="7606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B916E-925E-46B2-9440-5E6381DC9753}" type="datetimeFigureOut">
              <a:rPr lang="en-US" smtClean="0"/>
              <a:t>11/8/2018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92F0CD-57B1-4B3A-993B-EEE4FF5AC74C}" type="slidenum">
              <a:rPr lang="en-US" smtClean="0"/>
              <a:t>‹#›</a:t>
            </a:fld>
            <a:endParaRPr lang="en-US"/>
          </a:p>
        </p:txBody>
      </p:sp>
    </p:spTree>
    <p:extLst>
      <p:ext uri="{BB962C8B-B14F-4D97-AF65-F5344CB8AC3E}">
        <p14:creationId xmlns:p14="http://schemas.microsoft.com/office/powerpoint/2010/main" val="3262305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0673A-CADC-42E7-878E-EAC5FDD81301}"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04C6F-C361-4819-B946-219A9B3EF9FA}" type="slidenum">
              <a:rPr lang="en-US" smtClean="0"/>
              <a:t>‹#›</a:t>
            </a:fld>
            <a:endParaRPr lang="en-US"/>
          </a:p>
        </p:txBody>
      </p:sp>
    </p:spTree>
    <p:extLst>
      <p:ext uri="{BB962C8B-B14F-4D97-AF65-F5344CB8AC3E}">
        <p14:creationId xmlns:p14="http://schemas.microsoft.com/office/powerpoint/2010/main" val="833122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7_L 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62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4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3542097" y="1190512"/>
            <a:ext cx="8123721"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3542097" y="455085"/>
            <a:ext cx="8123721"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403127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5_L 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0C7254D-9871-41CA-B62C-64C59AFF11A1}"/>
              </a:ext>
            </a:extLst>
          </p:cNvPr>
          <p:cNvSpPr>
            <a:spLocks noGrp="1"/>
          </p:cNvSpPr>
          <p:nvPr>
            <p:ph type="pic" sz="quarter" idx="16"/>
          </p:nvPr>
        </p:nvSpPr>
        <p:spPr>
          <a:xfrm>
            <a:off x="0" y="0"/>
            <a:ext cx="3151762" cy="3336588"/>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Picture Placeholder 5">
            <a:extLst>
              <a:ext uri="{FF2B5EF4-FFF2-40B4-BE49-F238E27FC236}">
                <a16:creationId xmlns:a16="http://schemas.microsoft.com/office/drawing/2014/main" id="{739864BD-3821-42F6-A916-5B5C731F6443}"/>
              </a:ext>
            </a:extLst>
          </p:cNvPr>
          <p:cNvSpPr>
            <a:spLocks noGrp="1"/>
          </p:cNvSpPr>
          <p:nvPr>
            <p:ph type="pic" sz="quarter" idx="17"/>
          </p:nvPr>
        </p:nvSpPr>
        <p:spPr>
          <a:xfrm>
            <a:off x="-2918" y="3520440"/>
            <a:ext cx="3154680" cy="333756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3542097" y="1190512"/>
            <a:ext cx="8123721"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9" name="Title 2">
            <a:extLst>
              <a:ext uri="{FF2B5EF4-FFF2-40B4-BE49-F238E27FC236}">
                <a16:creationId xmlns:a16="http://schemas.microsoft.com/office/drawing/2014/main" id="{9D04BAEA-3118-4E07-9CF8-FADBD7E735B7}"/>
              </a:ext>
            </a:extLst>
          </p:cNvPr>
          <p:cNvSpPr>
            <a:spLocks noGrp="1"/>
          </p:cNvSpPr>
          <p:nvPr>
            <p:ph type="title"/>
          </p:nvPr>
        </p:nvSpPr>
        <p:spPr>
          <a:xfrm>
            <a:off x="3542097" y="455085"/>
            <a:ext cx="8123721"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97313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4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8" name="Picture Placeholder 17">
            <a:extLst>
              <a:ext uri="{FF2B5EF4-FFF2-40B4-BE49-F238E27FC236}">
                <a16:creationId xmlns:a16="http://schemas.microsoft.com/office/drawing/2014/main" id="{87D4E1A3-FCD2-43B4-B81A-2AB599BF818F}"/>
              </a:ext>
            </a:extLst>
          </p:cNvPr>
          <p:cNvSpPr>
            <a:spLocks noGrp="1"/>
          </p:cNvSpPr>
          <p:nvPr>
            <p:ph type="pic" sz="quarter" idx="34"/>
          </p:nvPr>
        </p:nvSpPr>
        <p:spPr>
          <a:xfrm>
            <a:off x="1701530" y="2044033"/>
            <a:ext cx="2533584" cy="2533582"/>
          </a:xfrm>
          <a:custGeom>
            <a:avLst/>
            <a:gdLst>
              <a:gd name="connsiteX0" fmla="*/ 1266792 w 2533584"/>
              <a:gd name="connsiteY0" fmla="*/ 0 h 2533582"/>
              <a:gd name="connsiteX1" fmla="*/ 2533584 w 2533584"/>
              <a:gd name="connsiteY1" fmla="*/ 1266791 h 2533582"/>
              <a:gd name="connsiteX2" fmla="*/ 1266792 w 2533584"/>
              <a:gd name="connsiteY2" fmla="*/ 2533582 h 2533582"/>
              <a:gd name="connsiteX3" fmla="*/ 0 w 2533584"/>
              <a:gd name="connsiteY3" fmla="*/ 1266791 h 2533582"/>
              <a:gd name="connsiteX4" fmla="*/ 1266792 w 2533584"/>
              <a:gd name="connsiteY4" fmla="*/ 0 h 253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584" h="2533582">
                <a:moveTo>
                  <a:pt x="1266792" y="0"/>
                </a:moveTo>
                <a:cubicBezTo>
                  <a:pt x="1966422" y="0"/>
                  <a:pt x="2533584" y="567162"/>
                  <a:pt x="2533584" y="1266791"/>
                </a:cubicBezTo>
                <a:cubicBezTo>
                  <a:pt x="2533584" y="1966420"/>
                  <a:pt x="1966422" y="2533582"/>
                  <a:pt x="1266792" y="2533582"/>
                </a:cubicBezTo>
                <a:cubicBezTo>
                  <a:pt x="567162" y="2533582"/>
                  <a:pt x="0" y="1966420"/>
                  <a:pt x="0" y="1266791"/>
                </a:cubicBezTo>
                <a:cubicBezTo>
                  <a:pt x="0" y="567162"/>
                  <a:pt x="567162" y="0"/>
                  <a:pt x="126679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1" name="Picture Placeholder 20">
            <a:extLst>
              <a:ext uri="{FF2B5EF4-FFF2-40B4-BE49-F238E27FC236}">
                <a16:creationId xmlns:a16="http://schemas.microsoft.com/office/drawing/2014/main" id="{4A60659B-C4AB-460A-BE2D-4FE996004F7A}"/>
              </a:ext>
            </a:extLst>
          </p:cNvPr>
          <p:cNvSpPr>
            <a:spLocks noGrp="1"/>
          </p:cNvSpPr>
          <p:nvPr>
            <p:ph type="pic" sz="quarter" idx="35"/>
          </p:nvPr>
        </p:nvSpPr>
        <p:spPr>
          <a:xfrm>
            <a:off x="4823591" y="2044033"/>
            <a:ext cx="2533584" cy="2533582"/>
          </a:xfrm>
          <a:custGeom>
            <a:avLst/>
            <a:gdLst>
              <a:gd name="connsiteX0" fmla="*/ 1266792 w 2533584"/>
              <a:gd name="connsiteY0" fmla="*/ 0 h 2533582"/>
              <a:gd name="connsiteX1" fmla="*/ 2533584 w 2533584"/>
              <a:gd name="connsiteY1" fmla="*/ 1266791 h 2533582"/>
              <a:gd name="connsiteX2" fmla="*/ 1266792 w 2533584"/>
              <a:gd name="connsiteY2" fmla="*/ 2533582 h 2533582"/>
              <a:gd name="connsiteX3" fmla="*/ 0 w 2533584"/>
              <a:gd name="connsiteY3" fmla="*/ 1266791 h 2533582"/>
              <a:gd name="connsiteX4" fmla="*/ 1266792 w 2533584"/>
              <a:gd name="connsiteY4" fmla="*/ 0 h 253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584" h="2533582">
                <a:moveTo>
                  <a:pt x="1266792" y="0"/>
                </a:moveTo>
                <a:cubicBezTo>
                  <a:pt x="1966422" y="0"/>
                  <a:pt x="2533584" y="567162"/>
                  <a:pt x="2533584" y="1266791"/>
                </a:cubicBezTo>
                <a:cubicBezTo>
                  <a:pt x="2533584" y="1966420"/>
                  <a:pt x="1966422" y="2533582"/>
                  <a:pt x="1266792" y="2533582"/>
                </a:cubicBezTo>
                <a:cubicBezTo>
                  <a:pt x="567162" y="2533582"/>
                  <a:pt x="0" y="1966420"/>
                  <a:pt x="0" y="1266791"/>
                </a:cubicBezTo>
                <a:cubicBezTo>
                  <a:pt x="0" y="567162"/>
                  <a:pt x="567162" y="0"/>
                  <a:pt x="126679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2" name="Picture Placeholder 21">
            <a:extLst>
              <a:ext uri="{FF2B5EF4-FFF2-40B4-BE49-F238E27FC236}">
                <a16:creationId xmlns:a16="http://schemas.microsoft.com/office/drawing/2014/main" id="{B8B0CB2A-693F-48EC-AF58-FCE4183DB4A2}"/>
              </a:ext>
            </a:extLst>
          </p:cNvPr>
          <p:cNvSpPr>
            <a:spLocks noGrp="1"/>
          </p:cNvSpPr>
          <p:nvPr>
            <p:ph type="pic" sz="quarter" idx="36"/>
          </p:nvPr>
        </p:nvSpPr>
        <p:spPr>
          <a:xfrm>
            <a:off x="7945652" y="2044033"/>
            <a:ext cx="2533584" cy="2533582"/>
          </a:xfrm>
          <a:custGeom>
            <a:avLst/>
            <a:gdLst>
              <a:gd name="connsiteX0" fmla="*/ 1266792 w 2533584"/>
              <a:gd name="connsiteY0" fmla="*/ 0 h 2533582"/>
              <a:gd name="connsiteX1" fmla="*/ 2533584 w 2533584"/>
              <a:gd name="connsiteY1" fmla="*/ 1266791 h 2533582"/>
              <a:gd name="connsiteX2" fmla="*/ 1266792 w 2533584"/>
              <a:gd name="connsiteY2" fmla="*/ 2533582 h 2533582"/>
              <a:gd name="connsiteX3" fmla="*/ 0 w 2533584"/>
              <a:gd name="connsiteY3" fmla="*/ 1266791 h 2533582"/>
              <a:gd name="connsiteX4" fmla="*/ 1266792 w 2533584"/>
              <a:gd name="connsiteY4" fmla="*/ 0 h 253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584" h="2533582">
                <a:moveTo>
                  <a:pt x="1266792" y="0"/>
                </a:moveTo>
                <a:cubicBezTo>
                  <a:pt x="1966422" y="0"/>
                  <a:pt x="2533584" y="567162"/>
                  <a:pt x="2533584" y="1266791"/>
                </a:cubicBezTo>
                <a:cubicBezTo>
                  <a:pt x="2533584" y="1966420"/>
                  <a:pt x="1966422" y="2533582"/>
                  <a:pt x="1266792" y="2533582"/>
                </a:cubicBezTo>
                <a:cubicBezTo>
                  <a:pt x="567162" y="2533582"/>
                  <a:pt x="0" y="1966420"/>
                  <a:pt x="0" y="1266791"/>
                </a:cubicBezTo>
                <a:cubicBezTo>
                  <a:pt x="0" y="567162"/>
                  <a:pt x="567162" y="0"/>
                  <a:pt x="126679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332177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5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F3CE1EA4-F4FC-4322-BB32-994D3F0A1A4F}"/>
              </a:ext>
            </a:extLst>
          </p:cNvPr>
          <p:cNvSpPr>
            <a:spLocks noGrp="1"/>
          </p:cNvSpPr>
          <p:nvPr>
            <p:ph type="pic" sz="quarter" idx="34"/>
          </p:nvPr>
        </p:nvSpPr>
        <p:spPr>
          <a:xfrm>
            <a:off x="1040795" y="2307223"/>
            <a:ext cx="2007204" cy="2007202"/>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5" name="Picture Placeholder 14">
            <a:extLst>
              <a:ext uri="{FF2B5EF4-FFF2-40B4-BE49-F238E27FC236}">
                <a16:creationId xmlns:a16="http://schemas.microsoft.com/office/drawing/2014/main" id="{6C1B6889-72BC-426A-B22B-C8D06FD4E234}"/>
              </a:ext>
            </a:extLst>
          </p:cNvPr>
          <p:cNvSpPr>
            <a:spLocks noGrp="1"/>
          </p:cNvSpPr>
          <p:nvPr>
            <p:ph type="pic" sz="quarter" idx="35"/>
          </p:nvPr>
        </p:nvSpPr>
        <p:spPr>
          <a:xfrm>
            <a:off x="3742721" y="2307222"/>
            <a:ext cx="2007204" cy="2007202"/>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6" name="Picture Placeholder 15">
            <a:extLst>
              <a:ext uri="{FF2B5EF4-FFF2-40B4-BE49-F238E27FC236}">
                <a16:creationId xmlns:a16="http://schemas.microsoft.com/office/drawing/2014/main" id="{19CB1CAF-89C9-4A79-A8F2-2EA828426BDB}"/>
              </a:ext>
            </a:extLst>
          </p:cNvPr>
          <p:cNvSpPr>
            <a:spLocks noGrp="1"/>
          </p:cNvSpPr>
          <p:nvPr>
            <p:ph type="pic" sz="quarter" idx="36"/>
          </p:nvPr>
        </p:nvSpPr>
        <p:spPr>
          <a:xfrm>
            <a:off x="6444646" y="2307222"/>
            <a:ext cx="2007204" cy="2007202"/>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7" name="Picture Placeholder 16">
            <a:extLst>
              <a:ext uri="{FF2B5EF4-FFF2-40B4-BE49-F238E27FC236}">
                <a16:creationId xmlns:a16="http://schemas.microsoft.com/office/drawing/2014/main" id="{B23393E5-79A7-49D3-BCCB-36BD5325B6BF}"/>
              </a:ext>
            </a:extLst>
          </p:cNvPr>
          <p:cNvSpPr>
            <a:spLocks noGrp="1"/>
          </p:cNvSpPr>
          <p:nvPr>
            <p:ph type="pic" sz="quarter" idx="37"/>
          </p:nvPr>
        </p:nvSpPr>
        <p:spPr>
          <a:xfrm>
            <a:off x="9146571" y="2307222"/>
            <a:ext cx="2007204" cy="2007202"/>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588533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6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55" name="Picture Placeholder 54">
            <a:extLst>
              <a:ext uri="{FF2B5EF4-FFF2-40B4-BE49-F238E27FC236}">
                <a16:creationId xmlns:a16="http://schemas.microsoft.com/office/drawing/2014/main" id="{626BC1E5-18A1-4F53-97EC-D408A8C341D1}"/>
              </a:ext>
            </a:extLst>
          </p:cNvPr>
          <p:cNvSpPr>
            <a:spLocks noGrp="1"/>
          </p:cNvSpPr>
          <p:nvPr>
            <p:ph type="pic" sz="quarter" idx="38"/>
          </p:nvPr>
        </p:nvSpPr>
        <p:spPr>
          <a:xfrm>
            <a:off x="1714499" y="1904999"/>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6" name="Picture Placeholder 55">
            <a:extLst>
              <a:ext uri="{FF2B5EF4-FFF2-40B4-BE49-F238E27FC236}">
                <a16:creationId xmlns:a16="http://schemas.microsoft.com/office/drawing/2014/main" id="{36CCE8B0-1486-412D-960C-48BA3148BC8B}"/>
              </a:ext>
            </a:extLst>
          </p:cNvPr>
          <p:cNvSpPr>
            <a:spLocks noGrp="1"/>
          </p:cNvSpPr>
          <p:nvPr>
            <p:ph type="pic" sz="quarter" idx="39"/>
          </p:nvPr>
        </p:nvSpPr>
        <p:spPr>
          <a:xfrm>
            <a:off x="4081462" y="1904999"/>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7" name="Picture Placeholder 56">
            <a:extLst>
              <a:ext uri="{FF2B5EF4-FFF2-40B4-BE49-F238E27FC236}">
                <a16:creationId xmlns:a16="http://schemas.microsoft.com/office/drawing/2014/main" id="{B0DB52F8-FFD3-41DF-9855-D97FE573D18C}"/>
              </a:ext>
            </a:extLst>
          </p:cNvPr>
          <p:cNvSpPr>
            <a:spLocks noGrp="1"/>
          </p:cNvSpPr>
          <p:nvPr>
            <p:ph type="pic" sz="quarter" idx="40"/>
          </p:nvPr>
        </p:nvSpPr>
        <p:spPr>
          <a:xfrm>
            <a:off x="6434137" y="1904999"/>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8" name="Picture Placeholder 57">
            <a:extLst>
              <a:ext uri="{FF2B5EF4-FFF2-40B4-BE49-F238E27FC236}">
                <a16:creationId xmlns:a16="http://schemas.microsoft.com/office/drawing/2014/main" id="{8614E635-BDF1-4315-BC93-ABD4C67C38B7}"/>
              </a:ext>
            </a:extLst>
          </p:cNvPr>
          <p:cNvSpPr>
            <a:spLocks noGrp="1"/>
          </p:cNvSpPr>
          <p:nvPr>
            <p:ph type="pic" sz="quarter" idx="41"/>
          </p:nvPr>
        </p:nvSpPr>
        <p:spPr>
          <a:xfrm>
            <a:off x="8801099" y="1904999"/>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9" name="Picture Placeholder 58">
            <a:extLst>
              <a:ext uri="{FF2B5EF4-FFF2-40B4-BE49-F238E27FC236}">
                <a16:creationId xmlns:a16="http://schemas.microsoft.com/office/drawing/2014/main" id="{2F2F0349-EFB2-4FCA-91CD-4EEDFC0F5CB4}"/>
              </a:ext>
            </a:extLst>
          </p:cNvPr>
          <p:cNvSpPr>
            <a:spLocks noGrp="1"/>
          </p:cNvSpPr>
          <p:nvPr>
            <p:ph type="pic" sz="quarter" idx="42"/>
          </p:nvPr>
        </p:nvSpPr>
        <p:spPr>
          <a:xfrm>
            <a:off x="1714499" y="4181474"/>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0" name="Picture Placeholder 59">
            <a:extLst>
              <a:ext uri="{FF2B5EF4-FFF2-40B4-BE49-F238E27FC236}">
                <a16:creationId xmlns:a16="http://schemas.microsoft.com/office/drawing/2014/main" id="{372C6A8E-C980-46DF-8755-429BAD53CEDD}"/>
              </a:ext>
            </a:extLst>
          </p:cNvPr>
          <p:cNvSpPr>
            <a:spLocks noGrp="1"/>
          </p:cNvSpPr>
          <p:nvPr>
            <p:ph type="pic" sz="quarter" idx="43"/>
          </p:nvPr>
        </p:nvSpPr>
        <p:spPr>
          <a:xfrm>
            <a:off x="4081462" y="4181474"/>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1" name="Picture Placeholder 60">
            <a:extLst>
              <a:ext uri="{FF2B5EF4-FFF2-40B4-BE49-F238E27FC236}">
                <a16:creationId xmlns:a16="http://schemas.microsoft.com/office/drawing/2014/main" id="{CB88E3F2-FE37-477E-92FE-DDB78E958854}"/>
              </a:ext>
            </a:extLst>
          </p:cNvPr>
          <p:cNvSpPr>
            <a:spLocks noGrp="1"/>
          </p:cNvSpPr>
          <p:nvPr>
            <p:ph type="pic" sz="quarter" idx="44"/>
          </p:nvPr>
        </p:nvSpPr>
        <p:spPr>
          <a:xfrm>
            <a:off x="6434137" y="4181474"/>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2" name="Picture Placeholder 61">
            <a:extLst>
              <a:ext uri="{FF2B5EF4-FFF2-40B4-BE49-F238E27FC236}">
                <a16:creationId xmlns:a16="http://schemas.microsoft.com/office/drawing/2014/main" id="{CA49CFE9-59D5-4890-B0E7-C12DEAF78E7D}"/>
              </a:ext>
            </a:extLst>
          </p:cNvPr>
          <p:cNvSpPr>
            <a:spLocks noGrp="1"/>
          </p:cNvSpPr>
          <p:nvPr>
            <p:ph type="pic" sz="quarter" idx="45"/>
          </p:nvPr>
        </p:nvSpPr>
        <p:spPr>
          <a:xfrm>
            <a:off x="8801099" y="4181474"/>
            <a:ext cx="1647825" cy="1570770"/>
          </a:xfrm>
          <a:custGeom>
            <a:avLst/>
            <a:gdLst>
              <a:gd name="connsiteX0" fmla="*/ 0 w 1647825"/>
              <a:gd name="connsiteY0" fmla="*/ 0 h 1570770"/>
              <a:gd name="connsiteX1" fmla="*/ 1647825 w 1647825"/>
              <a:gd name="connsiteY1" fmla="*/ 0 h 1570770"/>
              <a:gd name="connsiteX2" fmla="*/ 1647825 w 1647825"/>
              <a:gd name="connsiteY2" fmla="*/ 1570770 h 1570770"/>
              <a:gd name="connsiteX3" fmla="*/ 0 w 1647825"/>
              <a:gd name="connsiteY3" fmla="*/ 1570770 h 1570770"/>
            </a:gdLst>
            <a:ahLst/>
            <a:cxnLst>
              <a:cxn ang="0">
                <a:pos x="connsiteX0" y="connsiteY0"/>
              </a:cxn>
              <a:cxn ang="0">
                <a:pos x="connsiteX1" y="connsiteY1"/>
              </a:cxn>
              <a:cxn ang="0">
                <a:pos x="connsiteX2" y="connsiteY2"/>
              </a:cxn>
              <a:cxn ang="0">
                <a:pos x="connsiteX3" y="connsiteY3"/>
              </a:cxn>
            </a:cxnLst>
            <a:rect l="l" t="t" r="r" b="b"/>
            <a:pathLst>
              <a:path w="1647825" h="1570770">
                <a:moveTo>
                  <a:pt x="0" y="0"/>
                </a:moveTo>
                <a:lnTo>
                  <a:pt x="1647825" y="0"/>
                </a:lnTo>
                <a:lnTo>
                  <a:pt x="1647825" y="1570770"/>
                </a:lnTo>
                <a:lnTo>
                  <a:pt x="0" y="157077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840759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7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23" name="Picture Placeholder 22">
            <a:extLst>
              <a:ext uri="{FF2B5EF4-FFF2-40B4-BE49-F238E27FC236}">
                <a16:creationId xmlns:a16="http://schemas.microsoft.com/office/drawing/2014/main" id="{5AF9D84E-B730-4982-AAD1-FD5885FB6C6E}"/>
              </a:ext>
            </a:extLst>
          </p:cNvPr>
          <p:cNvSpPr>
            <a:spLocks noGrp="1"/>
          </p:cNvSpPr>
          <p:nvPr>
            <p:ph type="pic" sz="quarter" idx="14"/>
          </p:nvPr>
        </p:nvSpPr>
        <p:spPr>
          <a:xfrm>
            <a:off x="536575" y="2124074"/>
            <a:ext cx="3044824" cy="250507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6" name="Picture Placeholder 25">
            <a:extLst>
              <a:ext uri="{FF2B5EF4-FFF2-40B4-BE49-F238E27FC236}">
                <a16:creationId xmlns:a16="http://schemas.microsoft.com/office/drawing/2014/main" id="{75DA452F-E587-409B-96C8-F1CDE3414CDE}"/>
              </a:ext>
            </a:extLst>
          </p:cNvPr>
          <p:cNvSpPr>
            <a:spLocks noGrp="1"/>
          </p:cNvSpPr>
          <p:nvPr>
            <p:ph type="pic" sz="quarter" idx="34"/>
          </p:nvPr>
        </p:nvSpPr>
        <p:spPr>
          <a:xfrm>
            <a:off x="4570414" y="2124073"/>
            <a:ext cx="3044824" cy="250507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7" name="Picture Placeholder 26">
            <a:extLst>
              <a:ext uri="{FF2B5EF4-FFF2-40B4-BE49-F238E27FC236}">
                <a16:creationId xmlns:a16="http://schemas.microsoft.com/office/drawing/2014/main" id="{800DF14B-3335-49B9-9ED9-1B5CC5234B21}"/>
              </a:ext>
            </a:extLst>
          </p:cNvPr>
          <p:cNvSpPr>
            <a:spLocks noGrp="1"/>
          </p:cNvSpPr>
          <p:nvPr>
            <p:ph type="pic" sz="quarter" idx="35"/>
          </p:nvPr>
        </p:nvSpPr>
        <p:spPr>
          <a:xfrm>
            <a:off x="8604251" y="2124073"/>
            <a:ext cx="3044824" cy="250507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56547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1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4" name="Picture Placeholder 13">
            <a:extLst>
              <a:ext uri="{FF2B5EF4-FFF2-40B4-BE49-F238E27FC236}">
                <a16:creationId xmlns:a16="http://schemas.microsoft.com/office/drawing/2014/main" id="{8AB7DF43-F7D5-4E39-A659-A90B1157B7ED}"/>
              </a:ext>
            </a:extLst>
          </p:cNvPr>
          <p:cNvSpPr>
            <a:spLocks noGrp="1"/>
          </p:cNvSpPr>
          <p:nvPr>
            <p:ph type="pic" sz="quarter" idx="15"/>
          </p:nvPr>
        </p:nvSpPr>
        <p:spPr>
          <a:xfrm>
            <a:off x="656823" y="2296628"/>
            <a:ext cx="2117260" cy="2130993"/>
          </a:xfrm>
          <a:custGeom>
            <a:avLst/>
            <a:gdLst>
              <a:gd name="connsiteX0" fmla="*/ 0 w 2117260"/>
              <a:gd name="connsiteY0" fmla="*/ 0 h 2130993"/>
              <a:gd name="connsiteX1" fmla="*/ 2117260 w 2117260"/>
              <a:gd name="connsiteY1" fmla="*/ 0 h 2130993"/>
              <a:gd name="connsiteX2" fmla="*/ 2117260 w 2117260"/>
              <a:gd name="connsiteY2" fmla="*/ 2130993 h 2130993"/>
              <a:gd name="connsiteX3" fmla="*/ 0 w 2117260"/>
              <a:gd name="connsiteY3" fmla="*/ 2130993 h 2130993"/>
            </a:gdLst>
            <a:ahLst/>
            <a:cxnLst>
              <a:cxn ang="0">
                <a:pos x="connsiteX0" y="connsiteY0"/>
              </a:cxn>
              <a:cxn ang="0">
                <a:pos x="connsiteX1" y="connsiteY1"/>
              </a:cxn>
              <a:cxn ang="0">
                <a:pos x="connsiteX2" y="connsiteY2"/>
              </a:cxn>
              <a:cxn ang="0">
                <a:pos x="connsiteX3" y="connsiteY3"/>
              </a:cxn>
            </a:cxnLst>
            <a:rect l="l" t="t" r="r" b="b"/>
            <a:pathLst>
              <a:path w="2117260" h="2130993">
                <a:moveTo>
                  <a:pt x="0" y="0"/>
                </a:moveTo>
                <a:lnTo>
                  <a:pt x="2117260" y="0"/>
                </a:lnTo>
                <a:lnTo>
                  <a:pt x="2117260" y="2130993"/>
                </a:lnTo>
                <a:lnTo>
                  <a:pt x="0" y="213099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0" name="Picture Placeholder 19">
            <a:extLst>
              <a:ext uri="{FF2B5EF4-FFF2-40B4-BE49-F238E27FC236}">
                <a16:creationId xmlns:a16="http://schemas.microsoft.com/office/drawing/2014/main" id="{D975466A-F66A-48B8-B779-B9098DD06B1F}"/>
              </a:ext>
            </a:extLst>
          </p:cNvPr>
          <p:cNvSpPr>
            <a:spLocks noGrp="1"/>
          </p:cNvSpPr>
          <p:nvPr>
            <p:ph type="pic" sz="quarter" idx="16"/>
          </p:nvPr>
        </p:nvSpPr>
        <p:spPr>
          <a:xfrm>
            <a:off x="6202779" y="2296628"/>
            <a:ext cx="2117260" cy="2130993"/>
          </a:xfrm>
          <a:custGeom>
            <a:avLst/>
            <a:gdLst>
              <a:gd name="connsiteX0" fmla="*/ 0 w 2117260"/>
              <a:gd name="connsiteY0" fmla="*/ 0 h 2130993"/>
              <a:gd name="connsiteX1" fmla="*/ 2117260 w 2117260"/>
              <a:gd name="connsiteY1" fmla="*/ 0 h 2130993"/>
              <a:gd name="connsiteX2" fmla="*/ 2117260 w 2117260"/>
              <a:gd name="connsiteY2" fmla="*/ 2130993 h 2130993"/>
              <a:gd name="connsiteX3" fmla="*/ 1382880 w 2117260"/>
              <a:gd name="connsiteY3" fmla="*/ 2130993 h 2130993"/>
              <a:gd name="connsiteX4" fmla="*/ 302140 w 2117260"/>
              <a:gd name="connsiteY4" fmla="*/ 2130993 h 2130993"/>
              <a:gd name="connsiteX5" fmla="*/ 0 w 2117260"/>
              <a:gd name="connsiteY5" fmla="*/ 2130993 h 21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260" h="2130993">
                <a:moveTo>
                  <a:pt x="0" y="0"/>
                </a:moveTo>
                <a:lnTo>
                  <a:pt x="2117260" y="0"/>
                </a:lnTo>
                <a:lnTo>
                  <a:pt x="2117260" y="2130993"/>
                </a:lnTo>
                <a:lnTo>
                  <a:pt x="1382880" y="2130993"/>
                </a:lnTo>
                <a:lnTo>
                  <a:pt x="302140" y="2130993"/>
                </a:lnTo>
                <a:lnTo>
                  <a:pt x="0" y="213099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49951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2_L 7">
    <p:spTree>
      <p:nvGrpSpPr>
        <p:cNvPr id="1" name=""/>
        <p:cNvGrpSpPr/>
        <p:nvPr/>
      </p:nvGrpSpPr>
      <p:grpSpPr>
        <a:xfrm>
          <a:off x="0" y="0"/>
          <a:ext cx="0" cy="0"/>
          <a:chOff x="0" y="0"/>
          <a:chExt cx="0" cy="0"/>
        </a:xfrm>
      </p:grpSpPr>
      <p:sp>
        <p:nvSpPr>
          <p:cNvPr id="6" name="Picture Placeholder 16">
            <a:extLst>
              <a:ext uri="{FF2B5EF4-FFF2-40B4-BE49-F238E27FC236}">
                <a16:creationId xmlns:a16="http://schemas.microsoft.com/office/drawing/2014/main" id="{022BAD0D-431A-4078-87B9-C1636C0720A1}"/>
              </a:ext>
            </a:extLst>
          </p:cNvPr>
          <p:cNvSpPr>
            <a:spLocks noGrp="1"/>
          </p:cNvSpPr>
          <p:nvPr>
            <p:ph type="pic" sz="quarter" idx="14"/>
          </p:nvPr>
        </p:nvSpPr>
        <p:spPr>
          <a:xfrm>
            <a:off x="1" y="0"/>
            <a:ext cx="20193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7" name="Picture Placeholder 10">
            <a:extLst>
              <a:ext uri="{FF2B5EF4-FFF2-40B4-BE49-F238E27FC236}">
                <a16:creationId xmlns:a16="http://schemas.microsoft.com/office/drawing/2014/main" id="{3748E220-4C4A-4FF1-9E87-09AE88A7C53B}"/>
              </a:ext>
            </a:extLst>
          </p:cNvPr>
          <p:cNvSpPr>
            <a:spLocks noGrp="1"/>
          </p:cNvSpPr>
          <p:nvPr>
            <p:ph type="pic" sz="quarter" idx="34"/>
          </p:nvPr>
        </p:nvSpPr>
        <p:spPr>
          <a:xfrm>
            <a:off x="5065316"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
        <p:nvSpPr>
          <p:cNvPr id="8" name="Picture Placeholder 10">
            <a:extLst>
              <a:ext uri="{FF2B5EF4-FFF2-40B4-BE49-F238E27FC236}">
                <a16:creationId xmlns:a16="http://schemas.microsoft.com/office/drawing/2014/main" id="{55AA1B5B-C41C-4329-ADEA-2E5501EFE822}"/>
              </a:ext>
            </a:extLst>
          </p:cNvPr>
          <p:cNvSpPr>
            <a:spLocks noGrp="1"/>
          </p:cNvSpPr>
          <p:nvPr>
            <p:ph type="pic" sz="quarter" idx="35"/>
          </p:nvPr>
        </p:nvSpPr>
        <p:spPr>
          <a:xfrm>
            <a:off x="8862616"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869376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3_L 7">
    <p:spTree>
      <p:nvGrpSpPr>
        <p:cNvPr id="1" name=""/>
        <p:cNvGrpSpPr/>
        <p:nvPr/>
      </p:nvGrpSpPr>
      <p:grpSpPr>
        <a:xfrm>
          <a:off x="0" y="0"/>
          <a:ext cx="0" cy="0"/>
          <a:chOff x="0" y="0"/>
          <a:chExt cx="0" cy="0"/>
        </a:xfrm>
      </p:grpSpPr>
      <p:sp>
        <p:nvSpPr>
          <p:cNvPr id="16" name="Picture Placeholder 16">
            <a:extLst>
              <a:ext uri="{FF2B5EF4-FFF2-40B4-BE49-F238E27FC236}">
                <a16:creationId xmlns:a16="http://schemas.microsoft.com/office/drawing/2014/main" id="{4E753BB3-B583-4DF1-A08E-A8375B30AF0A}"/>
              </a:ext>
            </a:extLst>
          </p:cNvPr>
          <p:cNvSpPr>
            <a:spLocks noGrp="1"/>
          </p:cNvSpPr>
          <p:nvPr>
            <p:ph type="pic" sz="quarter" idx="14"/>
          </p:nvPr>
        </p:nvSpPr>
        <p:spPr>
          <a:xfrm>
            <a:off x="10172700" y="0"/>
            <a:ext cx="20193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0" name="Picture Placeholder 10">
            <a:extLst>
              <a:ext uri="{FF2B5EF4-FFF2-40B4-BE49-F238E27FC236}">
                <a16:creationId xmlns:a16="http://schemas.microsoft.com/office/drawing/2014/main" id="{1ADD6939-67E5-4EE5-83F7-E690806689F1}"/>
              </a:ext>
            </a:extLst>
          </p:cNvPr>
          <p:cNvSpPr>
            <a:spLocks noGrp="1"/>
          </p:cNvSpPr>
          <p:nvPr>
            <p:ph type="pic" sz="quarter" idx="34"/>
          </p:nvPr>
        </p:nvSpPr>
        <p:spPr>
          <a:xfrm>
            <a:off x="1255316"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
        <p:nvSpPr>
          <p:cNvPr id="23" name="Picture Placeholder 10">
            <a:extLst>
              <a:ext uri="{FF2B5EF4-FFF2-40B4-BE49-F238E27FC236}">
                <a16:creationId xmlns:a16="http://schemas.microsoft.com/office/drawing/2014/main" id="{34C78B01-B073-49B7-B145-52AC5BE5CE31}"/>
              </a:ext>
            </a:extLst>
          </p:cNvPr>
          <p:cNvSpPr>
            <a:spLocks noGrp="1"/>
          </p:cNvSpPr>
          <p:nvPr>
            <p:ph type="pic" sz="quarter" idx="35"/>
          </p:nvPr>
        </p:nvSpPr>
        <p:spPr>
          <a:xfrm>
            <a:off x="5052616"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002415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_L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E3FF94-6467-4BAE-B3CE-5AA58F9D4D0F}"/>
              </a:ext>
            </a:extLst>
          </p:cNvPr>
          <p:cNvSpPr>
            <a:spLocks noGrp="1"/>
          </p:cNvSpPr>
          <p:nvPr>
            <p:ph type="pic" sz="quarter" idx="14"/>
          </p:nvPr>
        </p:nvSpPr>
        <p:spPr>
          <a:xfrm>
            <a:off x="5562600" y="0"/>
            <a:ext cx="6629400" cy="6858000"/>
          </a:xfrm>
          <a:custGeom>
            <a:avLst/>
            <a:gdLst>
              <a:gd name="connsiteX0" fmla="*/ 2840658 w 6629400"/>
              <a:gd name="connsiteY0" fmla="*/ 0 h 6858000"/>
              <a:gd name="connsiteX1" fmla="*/ 3095625 w 6629400"/>
              <a:gd name="connsiteY1" fmla="*/ 0 h 6858000"/>
              <a:gd name="connsiteX2" fmla="*/ 6408125 w 6629400"/>
              <a:gd name="connsiteY2" fmla="*/ 0 h 6858000"/>
              <a:gd name="connsiteX3" fmla="*/ 6629400 w 6629400"/>
              <a:gd name="connsiteY3" fmla="*/ 0 h 6858000"/>
              <a:gd name="connsiteX4" fmla="*/ 6629400 w 6629400"/>
              <a:gd name="connsiteY4" fmla="*/ 6858000 h 6858000"/>
              <a:gd name="connsiteX5" fmla="*/ 3567467 w 6629400"/>
              <a:gd name="connsiteY5" fmla="*/ 6858000 h 6858000"/>
              <a:gd name="connsiteX6" fmla="*/ 3095625 w 6629400"/>
              <a:gd name="connsiteY6" fmla="*/ 6858000 h 6858000"/>
              <a:gd name="connsiteX7" fmla="*/ 0 w 6629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9400" h="6858000">
                <a:moveTo>
                  <a:pt x="2840658" y="0"/>
                </a:moveTo>
                <a:lnTo>
                  <a:pt x="3095625" y="0"/>
                </a:lnTo>
                <a:lnTo>
                  <a:pt x="6408125" y="0"/>
                </a:lnTo>
                <a:lnTo>
                  <a:pt x="6629400" y="0"/>
                </a:lnTo>
                <a:lnTo>
                  <a:pt x="6629400" y="6858000"/>
                </a:lnTo>
                <a:lnTo>
                  <a:pt x="3567467" y="6858000"/>
                </a:lnTo>
                <a:lnTo>
                  <a:pt x="3095625" y="6858000"/>
                </a:lnTo>
                <a:lnTo>
                  <a:pt x="0" y="685800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0" name="Text Placeholder 3">
            <a:extLst>
              <a:ext uri="{FF2B5EF4-FFF2-40B4-BE49-F238E27FC236}">
                <a16:creationId xmlns:a16="http://schemas.microsoft.com/office/drawing/2014/main" id="{4DB3ED79-6CED-40DD-A8C3-3339B7DFF651}"/>
              </a:ext>
            </a:extLst>
          </p:cNvPr>
          <p:cNvSpPr>
            <a:spLocks noGrp="1"/>
          </p:cNvSpPr>
          <p:nvPr>
            <p:ph type="body" sz="half" idx="2" hasCustomPrompt="1"/>
          </p:nvPr>
        </p:nvSpPr>
        <p:spPr>
          <a:xfrm>
            <a:off x="508001" y="1161801"/>
            <a:ext cx="6894285"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11" name="Title 2">
            <a:extLst>
              <a:ext uri="{FF2B5EF4-FFF2-40B4-BE49-F238E27FC236}">
                <a16:creationId xmlns:a16="http://schemas.microsoft.com/office/drawing/2014/main" id="{5E19CCBB-5E96-489E-8335-1EFF9874C499}"/>
              </a:ext>
            </a:extLst>
          </p:cNvPr>
          <p:cNvSpPr>
            <a:spLocks noGrp="1"/>
          </p:cNvSpPr>
          <p:nvPr>
            <p:ph type="title" hasCustomPrompt="1"/>
          </p:nvPr>
        </p:nvSpPr>
        <p:spPr>
          <a:xfrm>
            <a:off x="508001" y="455085"/>
            <a:ext cx="6894285"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417063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560751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8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7D5B9646-4D0F-4829-9469-2DF5D633FBB1}"/>
              </a:ext>
            </a:extLst>
          </p:cNvPr>
          <p:cNvSpPr>
            <a:spLocks noGrp="1"/>
          </p:cNvSpPr>
          <p:nvPr>
            <p:ph type="pic" sz="quarter" idx="14"/>
          </p:nvPr>
        </p:nvSpPr>
        <p:spPr>
          <a:xfrm>
            <a:off x="1365250" y="2019299"/>
            <a:ext cx="2568575" cy="336232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0" name="Picture Placeholder 9">
            <a:extLst>
              <a:ext uri="{FF2B5EF4-FFF2-40B4-BE49-F238E27FC236}">
                <a16:creationId xmlns:a16="http://schemas.microsoft.com/office/drawing/2014/main" id="{C9049CB9-77F2-44A9-B90E-4A0286337A79}"/>
              </a:ext>
            </a:extLst>
          </p:cNvPr>
          <p:cNvSpPr>
            <a:spLocks noGrp="1"/>
          </p:cNvSpPr>
          <p:nvPr>
            <p:ph type="pic" sz="quarter" idx="15"/>
          </p:nvPr>
        </p:nvSpPr>
        <p:spPr>
          <a:xfrm>
            <a:off x="4818063" y="2019299"/>
            <a:ext cx="2568575" cy="336232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1" name="Picture Placeholder 10">
            <a:extLst>
              <a:ext uri="{FF2B5EF4-FFF2-40B4-BE49-F238E27FC236}">
                <a16:creationId xmlns:a16="http://schemas.microsoft.com/office/drawing/2014/main" id="{AA97B4BD-9F17-48DD-89F3-119E37575381}"/>
              </a:ext>
            </a:extLst>
          </p:cNvPr>
          <p:cNvSpPr>
            <a:spLocks noGrp="1"/>
          </p:cNvSpPr>
          <p:nvPr>
            <p:ph type="pic" sz="quarter" idx="16"/>
          </p:nvPr>
        </p:nvSpPr>
        <p:spPr>
          <a:xfrm>
            <a:off x="8270875" y="2019299"/>
            <a:ext cx="2568575" cy="3362326"/>
          </a:xfrm>
          <a:custGeom>
            <a:avLst/>
            <a:gdLst>
              <a:gd name="connsiteX0" fmla="*/ 0 w 3044824"/>
              <a:gd name="connsiteY0" fmla="*/ 0 h 2505076"/>
              <a:gd name="connsiteX1" fmla="*/ 3044824 w 3044824"/>
              <a:gd name="connsiteY1" fmla="*/ 0 h 2505076"/>
              <a:gd name="connsiteX2" fmla="*/ 3044824 w 3044824"/>
              <a:gd name="connsiteY2" fmla="*/ 2505076 h 2505076"/>
              <a:gd name="connsiteX3" fmla="*/ 0 w 3044824"/>
              <a:gd name="connsiteY3" fmla="*/ 2505076 h 2505076"/>
            </a:gdLst>
            <a:ahLst/>
            <a:cxnLst>
              <a:cxn ang="0">
                <a:pos x="connsiteX0" y="connsiteY0"/>
              </a:cxn>
              <a:cxn ang="0">
                <a:pos x="connsiteX1" y="connsiteY1"/>
              </a:cxn>
              <a:cxn ang="0">
                <a:pos x="connsiteX2" y="connsiteY2"/>
              </a:cxn>
              <a:cxn ang="0">
                <a:pos x="connsiteX3" y="connsiteY3"/>
              </a:cxn>
            </a:cxnLst>
            <a:rect l="l" t="t" r="r" b="b"/>
            <a:pathLst>
              <a:path w="3044824" h="2505076">
                <a:moveTo>
                  <a:pt x="0" y="0"/>
                </a:moveTo>
                <a:lnTo>
                  <a:pt x="3044824" y="0"/>
                </a:lnTo>
                <a:lnTo>
                  <a:pt x="3044824" y="2505076"/>
                </a:lnTo>
                <a:lnTo>
                  <a:pt x="0" y="2505076"/>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586857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5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34" name="Picture Placeholder 33">
            <a:extLst>
              <a:ext uri="{FF2B5EF4-FFF2-40B4-BE49-F238E27FC236}">
                <a16:creationId xmlns:a16="http://schemas.microsoft.com/office/drawing/2014/main" id="{26ECC7D5-52C6-40E4-9C99-B3B1CE022F4D}"/>
              </a:ext>
            </a:extLst>
          </p:cNvPr>
          <p:cNvSpPr>
            <a:spLocks noGrp="1"/>
          </p:cNvSpPr>
          <p:nvPr>
            <p:ph type="pic" sz="quarter" idx="14"/>
          </p:nvPr>
        </p:nvSpPr>
        <p:spPr>
          <a:xfrm>
            <a:off x="840186" y="1863302"/>
            <a:ext cx="2177861" cy="2177949"/>
          </a:xfrm>
          <a:custGeom>
            <a:avLst/>
            <a:gdLst>
              <a:gd name="connsiteX0" fmla="*/ 1092694 w 2177861"/>
              <a:gd name="connsiteY0" fmla="*/ 1 h 2177949"/>
              <a:gd name="connsiteX1" fmla="*/ 1292765 w 2177861"/>
              <a:gd name="connsiteY1" fmla="*/ 82148 h 2177949"/>
              <a:gd name="connsiteX2" fmla="*/ 2094475 w 2177861"/>
              <a:gd name="connsiteY2" fmla="*/ 878909 h 2177949"/>
              <a:gd name="connsiteX3" fmla="*/ 2095713 w 2177861"/>
              <a:gd name="connsiteY3" fmla="*/ 1278539 h 2177949"/>
              <a:gd name="connsiteX4" fmla="*/ 1284725 w 2177861"/>
              <a:gd name="connsiteY4" fmla="*/ 2094564 h 2177949"/>
              <a:gd name="connsiteX5" fmla="*/ 885096 w 2177861"/>
              <a:gd name="connsiteY5" fmla="*/ 2095801 h 2177949"/>
              <a:gd name="connsiteX6" fmla="*/ 83386 w 2177861"/>
              <a:gd name="connsiteY6" fmla="*/ 1299040 h 2177949"/>
              <a:gd name="connsiteX7" fmla="*/ 82148 w 2177861"/>
              <a:gd name="connsiteY7" fmla="*/ 899411 h 2177949"/>
              <a:gd name="connsiteX8" fmla="*/ 893136 w 2177861"/>
              <a:gd name="connsiteY8" fmla="*/ 83386 h 2177949"/>
              <a:gd name="connsiteX9" fmla="*/ 1092694 w 2177861"/>
              <a:gd name="connsiteY9" fmla="*/ 1 h 217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7861" h="2177949">
                <a:moveTo>
                  <a:pt x="1092694" y="1"/>
                </a:moveTo>
                <a:cubicBezTo>
                  <a:pt x="1165013" y="-223"/>
                  <a:pt x="1237417" y="27142"/>
                  <a:pt x="1292765" y="82148"/>
                </a:cubicBezTo>
                <a:lnTo>
                  <a:pt x="2094475" y="878909"/>
                </a:lnTo>
                <a:cubicBezTo>
                  <a:pt x="2205172" y="988922"/>
                  <a:pt x="2205726" y="1167842"/>
                  <a:pt x="2095713" y="1278539"/>
                </a:cubicBezTo>
                <a:lnTo>
                  <a:pt x="1284725" y="2094564"/>
                </a:lnTo>
                <a:cubicBezTo>
                  <a:pt x="1174712" y="2205260"/>
                  <a:pt x="995792" y="2205814"/>
                  <a:pt x="885096" y="2095801"/>
                </a:cubicBezTo>
                <a:lnTo>
                  <a:pt x="83386" y="1299040"/>
                </a:lnTo>
                <a:cubicBezTo>
                  <a:pt x="-27311" y="1189027"/>
                  <a:pt x="-27865" y="1010107"/>
                  <a:pt x="82148" y="899411"/>
                </a:cubicBezTo>
                <a:lnTo>
                  <a:pt x="893136" y="83386"/>
                </a:lnTo>
                <a:cubicBezTo>
                  <a:pt x="948142" y="28037"/>
                  <a:pt x="1020376" y="225"/>
                  <a:pt x="1092694" y="1"/>
                </a:cubicBezTo>
                <a:close/>
              </a:path>
            </a:pathLst>
          </a:custGeom>
          <a:solidFill>
            <a:schemeClr val="tx1">
              <a:lumMod val="10000"/>
              <a:lumOff val="90000"/>
            </a:schemeClr>
          </a:solidFill>
        </p:spPr>
        <p:txBody>
          <a:bodyPr wrap="square" bIns="274320" anchor="ctr" anchorCtr="1">
            <a:noAutofit/>
          </a:bodyPr>
          <a:lstStyle>
            <a:lvl1pPr marL="0" indent="0" algn="ctr">
              <a:buNone/>
              <a:defRPr sz="1400">
                <a:solidFill>
                  <a:schemeClr val="bg1">
                    <a:lumMod val="65000"/>
                  </a:schemeClr>
                </a:solidFill>
              </a:defRPr>
            </a:lvl1pPr>
          </a:lstStyle>
          <a:p>
            <a:endParaRPr lang="en-US" dirty="0"/>
          </a:p>
        </p:txBody>
      </p:sp>
      <p:sp>
        <p:nvSpPr>
          <p:cNvPr id="35" name="Picture Placeholder 34">
            <a:extLst>
              <a:ext uri="{FF2B5EF4-FFF2-40B4-BE49-F238E27FC236}">
                <a16:creationId xmlns:a16="http://schemas.microsoft.com/office/drawing/2014/main" id="{B3C2CE22-46A1-4E0E-A67C-8630B62EFD20}"/>
              </a:ext>
            </a:extLst>
          </p:cNvPr>
          <p:cNvSpPr>
            <a:spLocks noGrp="1"/>
          </p:cNvSpPr>
          <p:nvPr>
            <p:ph type="pic" sz="quarter" idx="15"/>
          </p:nvPr>
        </p:nvSpPr>
        <p:spPr>
          <a:xfrm>
            <a:off x="3624202" y="1863302"/>
            <a:ext cx="2177861" cy="2177949"/>
          </a:xfrm>
          <a:custGeom>
            <a:avLst/>
            <a:gdLst>
              <a:gd name="connsiteX0" fmla="*/ 1092694 w 2177861"/>
              <a:gd name="connsiteY0" fmla="*/ 1 h 2177949"/>
              <a:gd name="connsiteX1" fmla="*/ 1292765 w 2177861"/>
              <a:gd name="connsiteY1" fmla="*/ 82148 h 2177949"/>
              <a:gd name="connsiteX2" fmla="*/ 2094475 w 2177861"/>
              <a:gd name="connsiteY2" fmla="*/ 878909 h 2177949"/>
              <a:gd name="connsiteX3" fmla="*/ 2095713 w 2177861"/>
              <a:gd name="connsiteY3" fmla="*/ 1278539 h 2177949"/>
              <a:gd name="connsiteX4" fmla="*/ 1284725 w 2177861"/>
              <a:gd name="connsiteY4" fmla="*/ 2094564 h 2177949"/>
              <a:gd name="connsiteX5" fmla="*/ 885096 w 2177861"/>
              <a:gd name="connsiteY5" fmla="*/ 2095801 h 2177949"/>
              <a:gd name="connsiteX6" fmla="*/ 83386 w 2177861"/>
              <a:gd name="connsiteY6" fmla="*/ 1299040 h 2177949"/>
              <a:gd name="connsiteX7" fmla="*/ 82148 w 2177861"/>
              <a:gd name="connsiteY7" fmla="*/ 899411 h 2177949"/>
              <a:gd name="connsiteX8" fmla="*/ 893136 w 2177861"/>
              <a:gd name="connsiteY8" fmla="*/ 83386 h 2177949"/>
              <a:gd name="connsiteX9" fmla="*/ 1092694 w 2177861"/>
              <a:gd name="connsiteY9" fmla="*/ 1 h 217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7861" h="2177949">
                <a:moveTo>
                  <a:pt x="1092694" y="1"/>
                </a:moveTo>
                <a:cubicBezTo>
                  <a:pt x="1165013" y="-223"/>
                  <a:pt x="1237417" y="27142"/>
                  <a:pt x="1292765" y="82148"/>
                </a:cubicBezTo>
                <a:lnTo>
                  <a:pt x="2094475" y="878909"/>
                </a:lnTo>
                <a:cubicBezTo>
                  <a:pt x="2205172" y="988922"/>
                  <a:pt x="2205726" y="1167842"/>
                  <a:pt x="2095713" y="1278539"/>
                </a:cubicBezTo>
                <a:lnTo>
                  <a:pt x="1284725" y="2094564"/>
                </a:lnTo>
                <a:cubicBezTo>
                  <a:pt x="1174712" y="2205260"/>
                  <a:pt x="995793" y="2205814"/>
                  <a:pt x="885096" y="2095801"/>
                </a:cubicBezTo>
                <a:lnTo>
                  <a:pt x="83386" y="1299040"/>
                </a:lnTo>
                <a:cubicBezTo>
                  <a:pt x="-27311" y="1189027"/>
                  <a:pt x="-27865" y="1010107"/>
                  <a:pt x="82148" y="899411"/>
                </a:cubicBezTo>
                <a:lnTo>
                  <a:pt x="893136" y="83386"/>
                </a:lnTo>
                <a:cubicBezTo>
                  <a:pt x="948143" y="28037"/>
                  <a:pt x="1020376" y="225"/>
                  <a:pt x="1092694" y="1"/>
                </a:cubicBezTo>
                <a:close/>
              </a:path>
            </a:pathLst>
          </a:custGeom>
          <a:solidFill>
            <a:schemeClr val="tx1">
              <a:lumMod val="10000"/>
              <a:lumOff val="90000"/>
            </a:schemeClr>
          </a:solidFill>
        </p:spPr>
        <p:txBody>
          <a:bodyPr wrap="square" bIns="274320" anchor="ctr" anchorCtr="1">
            <a:noAutofit/>
          </a:bodyPr>
          <a:lstStyle>
            <a:lvl1pPr marL="0" indent="0" algn="ctr">
              <a:buNone/>
              <a:defRPr sz="1400">
                <a:solidFill>
                  <a:schemeClr val="bg1">
                    <a:lumMod val="65000"/>
                  </a:schemeClr>
                </a:solidFill>
              </a:defRPr>
            </a:lvl1pPr>
          </a:lstStyle>
          <a:p>
            <a:endParaRPr lang="en-US" dirty="0"/>
          </a:p>
        </p:txBody>
      </p:sp>
      <p:sp>
        <p:nvSpPr>
          <p:cNvPr id="36" name="Picture Placeholder 35">
            <a:extLst>
              <a:ext uri="{FF2B5EF4-FFF2-40B4-BE49-F238E27FC236}">
                <a16:creationId xmlns:a16="http://schemas.microsoft.com/office/drawing/2014/main" id="{78DEDDCC-054B-45BB-AD5A-43D4D81CC60C}"/>
              </a:ext>
            </a:extLst>
          </p:cNvPr>
          <p:cNvSpPr>
            <a:spLocks noGrp="1"/>
          </p:cNvSpPr>
          <p:nvPr>
            <p:ph type="pic" sz="quarter" idx="16"/>
          </p:nvPr>
        </p:nvSpPr>
        <p:spPr>
          <a:xfrm>
            <a:off x="6408218" y="1863302"/>
            <a:ext cx="2177861" cy="2177949"/>
          </a:xfrm>
          <a:custGeom>
            <a:avLst/>
            <a:gdLst>
              <a:gd name="connsiteX0" fmla="*/ 1092694 w 2177861"/>
              <a:gd name="connsiteY0" fmla="*/ 1 h 2177949"/>
              <a:gd name="connsiteX1" fmla="*/ 1292765 w 2177861"/>
              <a:gd name="connsiteY1" fmla="*/ 82148 h 2177949"/>
              <a:gd name="connsiteX2" fmla="*/ 2094475 w 2177861"/>
              <a:gd name="connsiteY2" fmla="*/ 878909 h 2177949"/>
              <a:gd name="connsiteX3" fmla="*/ 2095713 w 2177861"/>
              <a:gd name="connsiteY3" fmla="*/ 1278539 h 2177949"/>
              <a:gd name="connsiteX4" fmla="*/ 1284725 w 2177861"/>
              <a:gd name="connsiteY4" fmla="*/ 2094564 h 2177949"/>
              <a:gd name="connsiteX5" fmla="*/ 885096 w 2177861"/>
              <a:gd name="connsiteY5" fmla="*/ 2095801 h 2177949"/>
              <a:gd name="connsiteX6" fmla="*/ 83386 w 2177861"/>
              <a:gd name="connsiteY6" fmla="*/ 1299040 h 2177949"/>
              <a:gd name="connsiteX7" fmla="*/ 82148 w 2177861"/>
              <a:gd name="connsiteY7" fmla="*/ 899411 h 2177949"/>
              <a:gd name="connsiteX8" fmla="*/ 893136 w 2177861"/>
              <a:gd name="connsiteY8" fmla="*/ 83386 h 2177949"/>
              <a:gd name="connsiteX9" fmla="*/ 1092694 w 2177861"/>
              <a:gd name="connsiteY9" fmla="*/ 1 h 217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7861" h="2177949">
                <a:moveTo>
                  <a:pt x="1092694" y="1"/>
                </a:moveTo>
                <a:cubicBezTo>
                  <a:pt x="1165013" y="-223"/>
                  <a:pt x="1237417" y="27142"/>
                  <a:pt x="1292765" y="82148"/>
                </a:cubicBezTo>
                <a:lnTo>
                  <a:pt x="2094475" y="878909"/>
                </a:lnTo>
                <a:cubicBezTo>
                  <a:pt x="2205172" y="988922"/>
                  <a:pt x="2205726" y="1167842"/>
                  <a:pt x="2095713" y="1278539"/>
                </a:cubicBezTo>
                <a:lnTo>
                  <a:pt x="1284725" y="2094564"/>
                </a:lnTo>
                <a:cubicBezTo>
                  <a:pt x="1174712" y="2205260"/>
                  <a:pt x="995793" y="2205814"/>
                  <a:pt x="885096" y="2095801"/>
                </a:cubicBezTo>
                <a:lnTo>
                  <a:pt x="83386" y="1299040"/>
                </a:lnTo>
                <a:cubicBezTo>
                  <a:pt x="-27311" y="1189027"/>
                  <a:pt x="-27865" y="1010107"/>
                  <a:pt x="82148" y="899411"/>
                </a:cubicBezTo>
                <a:lnTo>
                  <a:pt x="893136" y="83386"/>
                </a:lnTo>
                <a:cubicBezTo>
                  <a:pt x="948143" y="28037"/>
                  <a:pt x="1020376" y="225"/>
                  <a:pt x="1092694" y="1"/>
                </a:cubicBezTo>
                <a:close/>
              </a:path>
            </a:pathLst>
          </a:custGeom>
          <a:solidFill>
            <a:schemeClr val="tx1">
              <a:lumMod val="10000"/>
              <a:lumOff val="90000"/>
            </a:schemeClr>
          </a:solidFill>
        </p:spPr>
        <p:txBody>
          <a:bodyPr wrap="square" bIns="274320" anchor="ctr" anchorCtr="1">
            <a:noAutofit/>
          </a:bodyPr>
          <a:lstStyle>
            <a:lvl1pPr marL="0" indent="0" algn="ctr">
              <a:buNone/>
              <a:defRPr sz="1400">
                <a:solidFill>
                  <a:schemeClr val="bg1">
                    <a:lumMod val="65000"/>
                  </a:schemeClr>
                </a:solidFill>
              </a:defRPr>
            </a:lvl1pPr>
          </a:lstStyle>
          <a:p>
            <a:endParaRPr lang="en-US" dirty="0"/>
          </a:p>
        </p:txBody>
      </p:sp>
      <p:sp>
        <p:nvSpPr>
          <p:cNvPr id="37" name="Picture Placeholder 36">
            <a:extLst>
              <a:ext uri="{FF2B5EF4-FFF2-40B4-BE49-F238E27FC236}">
                <a16:creationId xmlns:a16="http://schemas.microsoft.com/office/drawing/2014/main" id="{23F13C95-7EC0-46C5-B61E-3433ADE448AA}"/>
              </a:ext>
            </a:extLst>
          </p:cNvPr>
          <p:cNvSpPr>
            <a:spLocks noGrp="1"/>
          </p:cNvSpPr>
          <p:nvPr>
            <p:ph type="pic" sz="quarter" idx="17"/>
          </p:nvPr>
        </p:nvSpPr>
        <p:spPr>
          <a:xfrm>
            <a:off x="9192233" y="1863302"/>
            <a:ext cx="2177861" cy="2177949"/>
          </a:xfrm>
          <a:custGeom>
            <a:avLst/>
            <a:gdLst>
              <a:gd name="connsiteX0" fmla="*/ 1092694 w 2177861"/>
              <a:gd name="connsiteY0" fmla="*/ 1 h 2177949"/>
              <a:gd name="connsiteX1" fmla="*/ 1292765 w 2177861"/>
              <a:gd name="connsiteY1" fmla="*/ 82148 h 2177949"/>
              <a:gd name="connsiteX2" fmla="*/ 2094475 w 2177861"/>
              <a:gd name="connsiteY2" fmla="*/ 878909 h 2177949"/>
              <a:gd name="connsiteX3" fmla="*/ 2095713 w 2177861"/>
              <a:gd name="connsiteY3" fmla="*/ 1278539 h 2177949"/>
              <a:gd name="connsiteX4" fmla="*/ 1284725 w 2177861"/>
              <a:gd name="connsiteY4" fmla="*/ 2094564 h 2177949"/>
              <a:gd name="connsiteX5" fmla="*/ 885096 w 2177861"/>
              <a:gd name="connsiteY5" fmla="*/ 2095801 h 2177949"/>
              <a:gd name="connsiteX6" fmla="*/ 83386 w 2177861"/>
              <a:gd name="connsiteY6" fmla="*/ 1299040 h 2177949"/>
              <a:gd name="connsiteX7" fmla="*/ 82148 w 2177861"/>
              <a:gd name="connsiteY7" fmla="*/ 899411 h 2177949"/>
              <a:gd name="connsiteX8" fmla="*/ 893136 w 2177861"/>
              <a:gd name="connsiteY8" fmla="*/ 83386 h 2177949"/>
              <a:gd name="connsiteX9" fmla="*/ 1092694 w 2177861"/>
              <a:gd name="connsiteY9" fmla="*/ 1 h 217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7861" h="2177949">
                <a:moveTo>
                  <a:pt x="1092694" y="1"/>
                </a:moveTo>
                <a:cubicBezTo>
                  <a:pt x="1165013" y="-223"/>
                  <a:pt x="1237417" y="27142"/>
                  <a:pt x="1292765" y="82148"/>
                </a:cubicBezTo>
                <a:lnTo>
                  <a:pt x="2094475" y="878909"/>
                </a:lnTo>
                <a:cubicBezTo>
                  <a:pt x="2205172" y="988922"/>
                  <a:pt x="2205726" y="1167842"/>
                  <a:pt x="2095713" y="1278539"/>
                </a:cubicBezTo>
                <a:lnTo>
                  <a:pt x="1284725" y="2094564"/>
                </a:lnTo>
                <a:cubicBezTo>
                  <a:pt x="1174712" y="2205260"/>
                  <a:pt x="995792" y="2205814"/>
                  <a:pt x="885096" y="2095801"/>
                </a:cubicBezTo>
                <a:lnTo>
                  <a:pt x="83386" y="1299040"/>
                </a:lnTo>
                <a:cubicBezTo>
                  <a:pt x="-27311" y="1189027"/>
                  <a:pt x="-27865" y="1010107"/>
                  <a:pt x="82148" y="899411"/>
                </a:cubicBezTo>
                <a:lnTo>
                  <a:pt x="893136" y="83386"/>
                </a:lnTo>
                <a:cubicBezTo>
                  <a:pt x="948143" y="28037"/>
                  <a:pt x="1020376" y="225"/>
                  <a:pt x="1092694" y="1"/>
                </a:cubicBezTo>
                <a:close/>
              </a:path>
            </a:pathLst>
          </a:custGeom>
          <a:solidFill>
            <a:schemeClr val="tx1">
              <a:lumMod val="10000"/>
              <a:lumOff val="90000"/>
            </a:schemeClr>
          </a:solidFill>
        </p:spPr>
        <p:txBody>
          <a:bodyPr wrap="square" bIns="274320" anchor="ctr" anchorCtr="1">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677527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6_L 7">
    <p:spTree>
      <p:nvGrpSpPr>
        <p:cNvPr id="1" name=""/>
        <p:cNvGrpSpPr/>
        <p:nvPr/>
      </p:nvGrpSpPr>
      <p:grpSpPr>
        <a:xfrm>
          <a:off x="0" y="0"/>
          <a:ext cx="0" cy="0"/>
          <a:chOff x="0" y="0"/>
          <a:chExt cx="0" cy="0"/>
        </a:xfrm>
      </p:grpSpPr>
      <p:sp>
        <p:nvSpPr>
          <p:cNvPr id="11" name="Picture Placeholder 16">
            <a:extLst>
              <a:ext uri="{FF2B5EF4-FFF2-40B4-BE49-F238E27FC236}">
                <a16:creationId xmlns:a16="http://schemas.microsoft.com/office/drawing/2014/main" id="{E26F7F60-F927-4500-BDF1-1AF956C2F380}"/>
              </a:ext>
            </a:extLst>
          </p:cNvPr>
          <p:cNvSpPr>
            <a:spLocks noGrp="1"/>
          </p:cNvSpPr>
          <p:nvPr>
            <p:ph type="pic" sz="quarter" idx="14"/>
          </p:nvPr>
        </p:nvSpPr>
        <p:spPr>
          <a:xfrm>
            <a:off x="2914650" y="676275"/>
            <a:ext cx="2133600" cy="311467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3" name="Picture Placeholder 16">
            <a:extLst>
              <a:ext uri="{FF2B5EF4-FFF2-40B4-BE49-F238E27FC236}">
                <a16:creationId xmlns:a16="http://schemas.microsoft.com/office/drawing/2014/main" id="{C49C9A25-1E43-44AC-B52E-A3DA0A4DF3D9}"/>
              </a:ext>
            </a:extLst>
          </p:cNvPr>
          <p:cNvSpPr>
            <a:spLocks noGrp="1"/>
          </p:cNvSpPr>
          <p:nvPr>
            <p:ph type="pic" sz="quarter" idx="16"/>
          </p:nvPr>
        </p:nvSpPr>
        <p:spPr>
          <a:xfrm>
            <a:off x="9439275" y="676275"/>
            <a:ext cx="2133600" cy="311467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2" name="Picture Placeholder 16">
            <a:extLst>
              <a:ext uri="{FF2B5EF4-FFF2-40B4-BE49-F238E27FC236}">
                <a16:creationId xmlns:a16="http://schemas.microsoft.com/office/drawing/2014/main" id="{09DDEB5B-497D-4A46-8E5F-8E51B4C484CB}"/>
              </a:ext>
            </a:extLst>
          </p:cNvPr>
          <p:cNvSpPr>
            <a:spLocks noGrp="1"/>
          </p:cNvSpPr>
          <p:nvPr>
            <p:ph type="pic" sz="quarter" idx="15"/>
          </p:nvPr>
        </p:nvSpPr>
        <p:spPr>
          <a:xfrm>
            <a:off x="6229348" y="676275"/>
            <a:ext cx="2133600" cy="311467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93126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327E2804-5EC8-47FE-867F-A396C3B9809A}"/>
              </a:ext>
            </a:extLst>
          </p:cNvPr>
          <p:cNvSpPr>
            <a:spLocks noGrp="1"/>
          </p:cNvSpPr>
          <p:nvPr>
            <p:ph type="pic" sz="quarter" idx="14"/>
          </p:nvPr>
        </p:nvSpPr>
        <p:spPr>
          <a:xfrm>
            <a:off x="0" y="0"/>
            <a:ext cx="8125905"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173452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9_L 7">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05FD0C98-4EA6-425D-99D4-E7E0F3337D89}"/>
              </a:ext>
            </a:extLst>
          </p:cNvPr>
          <p:cNvSpPr>
            <a:spLocks noGrp="1"/>
          </p:cNvSpPr>
          <p:nvPr>
            <p:ph type="pic" sz="quarter" idx="14"/>
          </p:nvPr>
        </p:nvSpPr>
        <p:spPr>
          <a:xfrm>
            <a:off x="0" y="0"/>
            <a:ext cx="3895725"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8" name="Text Placeholder 3">
            <a:extLst>
              <a:ext uri="{FF2B5EF4-FFF2-40B4-BE49-F238E27FC236}">
                <a16:creationId xmlns:a16="http://schemas.microsoft.com/office/drawing/2014/main" id="{0DB0D5EE-B694-4B1D-9CA0-4D0C1B414625}"/>
              </a:ext>
            </a:extLst>
          </p:cNvPr>
          <p:cNvSpPr>
            <a:spLocks noGrp="1"/>
          </p:cNvSpPr>
          <p:nvPr>
            <p:ph type="body" sz="half" idx="2" hasCustomPrompt="1"/>
          </p:nvPr>
        </p:nvSpPr>
        <p:spPr>
          <a:xfrm>
            <a:off x="4546600" y="1161801"/>
            <a:ext cx="7121525"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9" name="Title 2">
            <a:extLst>
              <a:ext uri="{FF2B5EF4-FFF2-40B4-BE49-F238E27FC236}">
                <a16:creationId xmlns:a16="http://schemas.microsoft.com/office/drawing/2014/main" id="{0F9525E4-62AD-41B8-872C-6323A8B58181}"/>
              </a:ext>
            </a:extLst>
          </p:cNvPr>
          <p:cNvSpPr>
            <a:spLocks noGrp="1"/>
          </p:cNvSpPr>
          <p:nvPr>
            <p:ph type="title" hasCustomPrompt="1"/>
          </p:nvPr>
        </p:nvSpPr>
        <p:spPr>
          <a:xfrm>
            <a:off x="4546600" y="455085"/>
            <a:ext cx="7121525"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2346338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61B5829-14FE-4BD0-B41B-9EB50B175386}"/>
              </a:ext>
            </a:extLst>
          </p:cNvPr>
          <p:cNvSpPr>
            <a:spLocks noGrp="1"/>
          </p:cNvSpPr>
          <p:nvPr>
            <p:ph type="pic" sz="quarter" idx="15"/>
          </p:nvPr>
        </p:nvSpPr>
        <p:spPr>
          <a:xfrm>
            <a:off x="0" y="0"/>
            <a:ext cx="5024387" cy="6858000"/>
          </a:xfrm>
          <a:custGeom>
            <a:avLst/>
            <a:gdLst>
              <a:gd name="connsiteX0" fmla="*/ 0 w 5024387"/>
              <a:gd name="connsiteY0" fmla="*/ 0 h 6858000"/>
              <a:gd name="connsiteX1" fmla="*/ 3895725 w 5024387"/>
              <a:gd name="connsiteY1" fmla="*/ 0 h 6858000"/>
              <a:gd name="connsiteX2" fmla="*/ 5024387 w 5024387"/>
              <a:gd name="connsiteY2" fmla="*/ 0 h 6858000"/>
              <a:gd name="connsiteX3" fmla="*/ 5024387 w 5024387"/>
              <a:gd name="connsiteY3" fmla="*/ 6858000 h 6858000"/>
              <a:gd name="connsiteX4" fmla="*/ 3895725 w 5024387"/>
              <a:gd name="connsiteY4" fmla="*/ 6858000 h 6858000"/>
              <a:gd name="connsiteX5" fmla="*/ 0 w 50243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387" h="6858000">
                <a:moveTo>
                  <a:pt x="0" y="0"/>
                </a:moveTo>
                <a:lnTo>
                  <a:pt x="3895725" y="0"/>
                </a:lnTo>
                <a:lnTo>
                  <a:pt x="5024387" y="0"/>
                </a:lnTo>
                <a:lnTo>
                  <a:pt x="5024387" y="6858000"/>
                </a:lnTo>
                <a:lnTo>
                  <a:pt x="3895725" y="6858000"/>
                </a:lnTo>
                <a:lnTo>
                  <a:pt x="0" y="685800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Text Placeholder 3">
            <a:extLst>
              <a:ext uri="{FF2B5EF4-FFF2-40B4-BE49-F238E27FC236}">
                <a16:creationId xmlns:a16="http://schemas.microsoft.com/office/drawing/2014/main" id="{0DB0D5EE-B694-4B1D-9CA0-4D0C1B414625}"/>
              </a:ext>
            </a:extLst>
          </p:cNvPr>
          <p:cNvSpPr>
            <a:spLocks noGrp="1"/>
          </p:cNvSpPr>
          <p:nvPr>
            <p:ph type="body" sz="half" idx="2" hasCustomPrompt="1"/>
          </p:nvPr>
        </p:nvSpPr>
        <p:spPr>
          <a:xfrm>
            <a:off x="5573026" y="1161801"/>
            <a:ext cx="6095099"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7" name="Title 2">
            <a:extLst>
              <a:ext uri="{FF2B5EF4-FFF2-40B4-BE49-F238E27FC236}">
                <a16:creationId xmlns:a16="http://schemas.microsoft.com/office/drawing/2014/main" id="{0F9525E4-62AD-41B8-872C-6323A8B58181}"/>
              </a:ext>
            </a:extLst>
          </p:cNvPr>
          <p:cNvSpPr>
            <a:spLocks noGrp="1"/>
          </p:cNvSpPr>
          <p:nvPr>
            <p:ph type="title" hasCustomPrompt="1"/>
          </p:nvPr>
        </p:nvSpPr>
        <p:spPr>
          <a:xfrm>
            <a:off x="5573026" y="455085"/>
            <a:ext cx="6095099"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2500306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61B5829-14FE-4BD0-B41B-9EB50B175386}"/>
              </a:ext>
            </a:extLst>
          </p:cNvPr>
          <p:cNvSpPr>
            <a:spLocks noGrp="1"/>
          </p:cNvSpPr>
          <p:nvPr>
            <p:ph type="pic" sz="quarter" idx="15"/>
          </p:nvPr>
        </p:nvSpPr>
        <p:spPr>
          <a:xfrm>
            <a:off x="0" y="0"/>
            <a:ext cx="6092792" cy="6858000"/>
          </a:xfrm>
          <a:custGeom>
            <a:avLst/>
            <a:gdLst>
              <a:gd name="connsiteX0" fmla="*/ 0 w 5024387"/>
              <a:gd name="connsiteY0" fmla="*/ 0 h 6858000"/>
              <a:gd name="connsiteX1" fmla="*/ 3895725 w 5024387"/>
              <a:gd name="connsiteY1" fmla="*/ 0 h 6858000"/>
              <a:gd name="connsiteX2" fmla="*/ 5024387 w 5024387"/>
              <a:gd name="connsiteY2" fmla="*/ 0 h 6858000"/>
              <a:gd name="connsiteX3" fmla="*/ 5024387 w 5024387"/>
              <a:gd name="connsiteY3" fmla="*/ 6858000 h 6858000"/>
              <a:gd name="connsiteX4" fmla="*/ 3895725 w 5024387"/>
              <a:gd name="connsiteY4" fmla="*/ 6858000 h 6858000"/>
              <a:gd name="connsiteX5" fmla="*/ 0 w 502438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387" h="6858000">
                <a:moveTo>
                  <a:pt x="0" y="0"/>
                </a:moveTo>
                <a:lnTo>
                  <a:pt x="3895725" y="0"/>
                </a:lnTo>
                <a:lnTo>
                  <a:pt x="5024387" y="0"/>
                </a:lnTo>
                <a:lnTo>
                  <a:pt x="5024387" y="6858000"/>
                </a:lnTo>
                <a:lnTo>
                  <a:pt x="3895725" y="6858000"/>
                </a:lnTo>
                <a:lnTo>
                  <a:pt x="0" y="685800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Text Placeholder 3">
            <a:extLst>
              <a:ext uri="{FF2B5EF4-FFF2-40B4-BE49-F238E27FC236}">
                <a16:creationId xmlns:a16="http://schemas.microsoft.com/office/drawing/2014/main" id="{0DB0D5EE-B694-4B1D-9CA0-4D0C1B414625}"/>
              </a:ext>
            </a:extLst>
          </p:cNvPr>
          <p:cNvSpPr>
            <a:spLocks noGrp="1"/>
          </p:cNvSpPr>
          <p:nvPr>
            <p:ph type="body" sz="half" idx="2" hasCustomPrompt="1"/>
          </p:nvPr>
        </p:nvSpPr>
        <p:spPr>
          <a:xfrm>
            <a:off x="6589486" y="1161801"/>
            <a:ext cx="5078639"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7" name="Title 2">
            <a:extLst>
              <a:ext uri="{FF2B5EF4-FFF2-40B4-BE49-F238E27FC236}">
                <a16:creationId xmlns:a16="http://schemas.microsoft.com/office/drawing/2014/main" id="{0F9525E4-62AD-41B8-872C-6323A8B58181}"/>
              </a:ext>
            </a:extLst>
          </p:cNvPr>
          <p:cNvSpPr>
            <a:spLocks noGrp="1"/>
          </p:cNvSpPr>
          <p:nvPr>
            <p:ph type="title" hasCustomPrompt="1"/>
          </p:nvPr>
        </p:nvSpPr>
        <p:spPr>
          <a:xfrm>
            <a:off x="6589486" y="455085"/>
            <a:ext cx="5078639"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4046590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_L 7">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785D0F82-5A11-458D-B755-547EC462D29E}"/>
              </a:ext>
            </a:extLst>
          </p:cNvPr>
          <p:cNvSpPr>
            <a:spLocks noGrp="1"/>
          </p:cNvSpPr>
          <p:nvPr>
            <p:ph type="pic" sz="quarter" idx="15"/>
          </p:nvPr>
        </p:nvSpPr>
        <p:spPr>
          <a:xfrm>
            <a:off x="5092700" y="2171699"/>
            <a:ext cx="2022475" cy="2022475"/>
          </a:xfrm>
          <a:custGeom>
            <a:avLst/>
            <a:gdLst>
              <a:gd name="connsiteX0" fmla="*/ 1009650 w 2022475"/>
              <a:gd name="connsiteY0" fmla="*/ 0 h 2022475"/>
              <a:gd name="connsiteX1" fmla="*/ 2022475 w 2022475"/>
              <a:gd name="connsiteY1" fmla="*/ 1012825 h 2022475"/>
              <a:gd name="connsiteX2" fmla="*/ 1012825 w 2022475"/>
              <a:gd name="connsiteY2" fmla="*/ 2022475 h 2022475"/>
              <a:gd name="connsiteX3" fmla="*/ 0 w 2022475"/>
              <a:gd name="connsiteY3" fmla="*/ 1009650 h 2022475"/>
            </a:gdLst>
            <a:ahLst/>
            <a:cxnLst>
              <a:cxn ang="0">
                <a:pos x="connsiteX0" y="connsiteY0"/>
              </a:cxn>
              <a:cxn ang="0">
                <a:pos x="connsiteX1" y="connsiteY1"/>
              </a:cxn>
              <a:cxn ang="0">
                <a:pos x="connsiteX2" y="connsiteY2"/>
              </a:cxn>
              <a:cxn ang="0">
                <a:pos x="connsiteX3" y="connsiteY3"/>
              </a:cxn>
            </a:cxnLst>
            <a:rect l="l" t="t" r="r" b="b"/>
            <a:pathLst>
              <a:path w="2022475" h="2022475">
                <a:moveTo>
                  <a:pt x="1009650" y="0"/>
                </a:moveTo>
                <a:lnTo>
                  <a:pt x="2022475" y="1012825"/>
                </a:lnTo>
                <a:lnTo>
                  <a:pt x="1012825" y="2022475"/>
                </a:lnTo>
                <a:lnTo>
                  <a:pt x="0" y="100965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2" name="Picture Placeholder 21">
            <a:extLst>
              <a:ext uri="{FF2B5EF4-FFF2-40B4-BE49-F238E27FC236}">
                <a16:creationId xmlns:a16="http://schemas.microsoft.com/office/drawing/2014/main" id="{448C317A-FCFE-406A-96C8-1E08D66B1BC8}"/>
              </a:ext>
            </a:extLst>
          </p:cNvPr>
          <p:cNvSpPr>
            <a:spLocks noGrp="1"/>
          </p:cNvSpPr>
          <p:nvPr>
            <p:ph type="pic" sz="quarter" idx="16"/>
          </p:nvPr>
        </p:nvSpPr>
        <p:spPr>
          <a:xfrm>
            <a:off x="6134100" y="3221036"/>
            <a:ext cx="2022475" cy="2022475"/>
          </a:xfrm>
          <a:custGeom>
            <a:avLst/>
            <a:gdLst>
              <a:gd name="connsiteX0" fmla="*/ 1009650 w 2022475"/>
              <a:gd name="connsiteY0" fmla="*/ 0 h 2022475"/>
              <a:gd name="connsiteX1" fmla="*/ 2022475 w 2022475"/>
              <a:gd name="connsiteY1" fmla="*/ 1012825 h 2022475"/>
              <a:gd name="connsiteX2" fmla="*/ 1012825 w 2022475"/>
              <a:gd name="connsiteY2" fmla="*/ 2022475 h 2022475"/>
              <a:gd name="connsiteX3" fmla="*/ 0 w 2022475"/>
              <a:gd name="connsiteY3" fmla="*/ 1009650 h 2022475"/>
            </a:gdLst>
            <a:ahLst/>
            <a:cxnLst>
              <a:cxn ang="0">
                <a:pos x="connsiteX0" y="connsiteY0"/>
              </a:cxn>
              <a:cxn ang="0">
                <a:pos x="connsiteX1" y="connsiteY1"/>
              </a:cxn>
              <a:cxn ang="0">
                <a:pos x="connsiteX2" y="connsiteY2"/>
              </a:cxn>
              <a:cxn ang="0">
                <a:pos x="connsiteX3" y="connsiteY3"/>
              </a:cxn>
            </a:cxnLst>
            <a:rect l="l" t="t" r="r" b="b"/>
            <a:pathLst>
              <a:path w="2022475" h="2022475">
                <a:moveTo>
                  <a:pt x="1009650" y="0"/>
                </a:moveTo>
                <a:lnTo>
                  <a:pt x="2022475" y="1012825"/>
                </a:lnTo>
                <a:lnTo>
                  <a:pt x="1012825" y="2022475"/>
                </a:lnTo>
                <a:lnTo>
                  <a:pt x="0" y="100965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1" name="Picture Placeholder 20">
            <a:extLst>
              <a:ext uri="{FF2B5EF4-FFF2-40B4-BE49-F238E27FC236}">
                <a16:creationId xmlns:a16="http://schemas.microsoft.com/office/drawing/2014/main" id="{4F1DB12C-0690-4FD5-B0CD-2A8832685A11}"/>
              </a:ext>
            </a:extLst>
          </p:cNvPr>
          <p:cNvSpPr>
            <a:spLocks noGrp="1"/>
          </p:cNvSpPr>
          <p:nvPr>
            <p:ph type="pic" sz="quarter" idx="17"/>
          </p:nvPr>
        </p:nvSpPr>
        <p:spPr>
          <a:xfrm>
            <a:off x="4043219" y="3221036"/>
            <a:ext cx="2022475" cy="2022475"/>
          </a:xfrm>
          <a:custGeom>
            <a:avLst/>
            <a:gdLst>
              <a:gd name="connsiteX0" fmla="*/ 1009650 w 2022475"/>
              <a:gd name="connsiteY0" fmla="*/ 0 h 2022475"/>
              <a:gd name="connsiteX1" fmla="*/ 2022475 w 2022475"/>
              <a:gd name="connsiteY1" fmla="*/ 1012825 h 2022475"/>
              <a:gd name="connsiteX2" fmla="*/ 1012825 w 2022475"/>
              <a:gd name="connsiteY2" fmla="*/ 2022475 h 2022475"/>
              <a:gd name="connsiteX3" fmla="*/ 0 w 2022475"/>
              <a:gd name="connsiteY3" fmla="*/ 1009650 h 2022475"/>
            </a:gdLst>
            <a:ahLst/>
            <a:cxnLst>
              <a:cxn ang="0">
                <a:pos x="connsiteX0" y="connsiteY0"/>
              </a:cxn>
              <a:cxn ang="0">
                <a:pos x="connsiteX1" y="connsiteY1"/>
              </a:cxn>
              <a:cxn ang="0">
                <a:pos x="connsiteX2" y="connsiteY2"/>
              </a:cxn>
              <a:cxn ang="0">
                <a:pos x="connsiteX3" y="connsiteY3"/>
              </a:cxn>
            </a:cxnLst>
            <a:rect l="l" t="t" r="r" b="b"/>
            <a:pathLst>
              <a:path w="2022475" h="2022475">
                <a:moveTo>
                  <a:pt x="1009650" y="0"/>
                </a:moveTo>
                <a:lnTo>
                  <a:pt x="2022475" y="1012825"/>
                </a:lnTo>
                <a:lnTo>
                  <a:pt x="1012825" y="2022475"/>
                </a:lnTo>
                <a:lnTo>
                  <a:pt x="0" y="100965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4"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15"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4587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327E2804-5EC8-47FE-867F-A396C3B9809A}"/>
              </a:ext>
            </a:extLst>
          </p:cNvPr>
          <p:cNvSpPr>
            <a:spLocks noGrp="1"/>
          </p:cNvSpPr>
          <p:nvPr>
            <p:ph type="pic" sz="quarter" idx="14"/>
          </p:nvPr>
        </p:nvSpPr>
        <p:spPr>
          <a:xfrm>
            <a:off x="2009774" y="0"/>
            <a:ext cx="5019675"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675976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327E2804-5EC8-47FE-867F-A396C3B9809A}"/>
              </a:ext>
            </a:extLst>
          </p:cNvPr>
          <p:cNvSpPr>
            <a:spLocks noGrp="1"/>
          </p:cNvSpPr>
          <p:nvPr>
            <p:ph type="pic" sz="quarter" idx="14"/>
          </p:nvPr>
        </p:nvSpPr>
        <p:spPr>
          <a:xfrm>
            <a:off x="1" y="0"/>
            <a:ext cx="2997724"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37297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3_L 7">
    <p:spTree>
      <p:nvGrpSpPr>
        <p:cNvPr id="1" name=""/>
        <p:cNvGrpSpPr/>
        <p:nvPr/>
      </p:nvGrpSpPr>
      <p:grpSpPr>
        <a:xfrm>
          <a:off x="0" y="0"/>
          <a:ext cx="0" cy="0"/>
          <a:chOff x="0" y="0"/>
          <a:chExt cx="0" cy="0"/>
        </a:xfrm>
      </p:grpSpPr>
      <p:sp>
        <p:nvSpPr>
          <p:cNvPr id="13" name="Picture Placeholder 16">
            <a:extLst>
              <a:ext uri="{FF2B5EF4-FFF2-40B4-BE49-F238E27FC236}">
                <a16:creationId xmlns:a16="http://schemas.microsoft.com/office/drawing/2014/main" id="{ED96DAC1-DDA3-4C03-992C-1296D330A95B}"/>
              </a:ext>
            </a:extLst>
          </p:cNvPr>
          <p:cNvSpPr>
            <a:spLocks noGrp="1"/>
          </p:cNvSpPr>
          <p:nvPr>
            <p:ph type="pic" sz="quarter" idx="14"/>
          </p:nvPr>
        </p:nvSpPr>
        <p:spPr>
          <a:xfrm>
            <a:off x="0" y="0"/>
            <a:ext cx="121920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1128817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2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327E2804-5EC8-47FE-867F-A396C3B9809A}"/>
              </a:ext>
            </a:extLst>
          </p:cNvPr>
          <p:cNvSpPr>
            <a:spLocks noGrp="1"/>
          </p:cNvSpPr>
          <p:nvPr>
            <p:ph type="pic" sz="quarter" idx="14"/>
          </p:nvPr>
        </p:nvSpPr>
        <p:spPr>
          <a:xfrm>
            <a:off x="1" y="0"/>
            <a:ext cx="4387849"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0" name="Text Placeholder 3">
            <a:extLst>
              <a:ext uri="{FF2B5EF4-FFF2-40B4-BE49-F238E27FC236}">
                <a16:creationId xmlns:a16="http://schemas.microsoft.com/office/drawing/2014/main" id="{168C44BF-DDE7-426F-950D-49DFE1681B47}"/>
              </a:ext>
            </a:extLst>
          </p:cNvPr>
          <p:cNvSpPr>
            <a:spLocks noGrp="1"/>
          </p:cNvSpPr>
          <p:nvPr>
            <p:ph type="body" sz="half" idx="2" hasCustomPrompt="1"/>
          </p:nvPr>
        </p:nvSpPr>
        <p:spPr>
          <a:xfrm>
            <a:off x="4851400" y="1161801"/>
            <a:ext cx="6816726"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11" name="Title 2">
            <a:extLst>
              <a:ext uri="{FF2B5EF4-FFF2-40B4-BE49-F238E27FC236}">
                <a16:creationId xmlns:a16="http://schemas.microsoft.com/office/drawing/2014/main" id="{3F8C5A74-B128-4691-B1EA-D702067AACCB}"/>
              </a:ext>
            </a:extLst>
          </p:cNvPr>
          <p:cNvSpPr>
            <a:spLocks noGrp="1"/>
          </p:cNvSpPr>
          <p:nvPr>
            <p:ph type="title" hasCustomPrompt="1"/>
          </p:nvPr>
        </p:nvSpPr>
        <p:spPr>
          <a:xfrm>
            <a:off x="4851400" y="455085"/>
            <a:ext cx="6816726"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1376085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2_L 7">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76E3BB6B-A442-41D8-80D8-2DA098501B3C}"/>
              </a:ext>
            </a:extLst>
          </p:cNvPr>
          <p:cNvSpPr>
            <a:spLocks noGrp="1"/>
          </p:cNvSpPr>
          <p:nvPr>
            <p:ph type="pic" sz="quarter" idx="15"/>
          </p:nvPr>
        </p:nvSpPr>
        <p:spPr>
          <a:xfrm>
            <a:off x="2997725" y="0"/>
            <a:ext cx="3104692"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9" name="Text Placeholder 3">
            <a:extLst>
              <a:ext uri="{FF2B5EF4-FFF2-40B4-BE49-F238E27FC236}">
                <a16:creationId xmlns:a16="http://schemas.microsoft.com/office/drawing/2014/main" id="{EB91704F-A0F3-4FF6-B826-617926CDFA62}"/>
              </a:ext>
            </a:extLst>
          </p:cNvPr>
          <p:cNvSpPr>
            <a:spLocks noGrp="1"/>
          </p:cNvSpPr>
          <p:nvPr>
            <p:ph type="body" sz="half" idx="2" hasCustomPrompt="1"/>
          </p:nvPr>
        </p:nvSpPr>
        <p:spPr>
          <a:xfrm>
            <a:off x="6565902" y="1161801"/>
            <a:ext cx="5102224"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10" name="Title 2">
            <a:extLst>
              <a:ext uri="{FF2B5EF4-FFF2-40B4-BE49-F238E27FC236}">
                <a16:creationId xmlns:a16="http://schemas.microsoft.com/office/drawing/2014/main" id="{24C503E0-ECE7-4B64-B785-D8A5BB8D5EAC}"/>
              </a:ext>
            </a:extLst>
          </p:cNvPr>
          <p:cNvSpPr>
            <a:spLocks noGrp="1"/>
          </p:cNvSpPr>
          <p:nvPr>
            <p:ph type="title" hasCustomPrompt="1"/>
          </p:nvPr>
        </p:nvSpPr>
        <p:spPr>
          <a:xfrm>
            <a:off x="6565902" y="455085"/>
            <a:ext cx="5102224"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3932440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327E2804-5EC8-47FE-867F-A396C3B9809A}"/>
              </a:ext>
            </a:extLst>
          </p:cNvPr>
          <p:cNvSpPr>
            <a:spLocks noGrp="1"/>
          </p:cNvSpPr>
          <p:nvPr>
            <p:ph type="pic" sz="quarter" idx="14"/>
          </p:nvPr>
        </p:nvSpPr>
        <p:spPr>
          <a:xfrm>
            <a:off x="0" y="3467100"/>
            <a:ext cx="12192000" cy="33909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4"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5"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321605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5_L 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61CEC62-5D64-462E-9F69-056CB11D4AA8}"/>
              </a:ext>
            </a:extLst>
          </p:cNvPr>
          <p:cNvSpPr>
            <a:spLocks noGrp="1"/>
          </p:cNvSpPr>
          <p:nvPr>
            <p:ph type="pic" sz="quarter" idx="15"/>
          </p:nvPr>
        </p:nvSpPr>
        <p:spPr>
          <a:xfrm>
            <a:off x="-1" y="-1"/>
            <a:ext cx="6629400" cy="6858000"/>
          </a:xfrm>
          <a:custGeom>
            <a:avLst/>
            <a:gdLst>
              <a:gd name="connsiteX0" fmla="*/ 0 w 6629400"/>
              <a:gd name="connsiteY0" fmla="*/ 0 h 6858000"/>
              <a:gd name="connsiteX1" fmla="*/ 221275 w 6629400"/>
              <a:gd name="connsiteY1" fmla="*/ 0 h 6858000"/>
              <a:gd name="connsiteX2" fmla="*/ 3533775 w 6629400"/>
              <a:gd name="connsiteY2" fmla="*/ 0 h 6858000"/>
              <a:gd name="connsiteX3" fmla="*/ 3788742 w 6629400"/>
              <a:gd name="connsiteY3" fmla="*/ 0 h 6858000"/>
              <a:gd name="connsiteX4" fmla="*/ 6629400 w 6629400"/>
              <a:gd name="connsiteY4" fmla="*/ 6858000 h 6858000"/>
              <a:gd name="connsiteX5" fmla="*/ 3533775 w 6629400"/>
              <a:gd name="connsiteY5" fmla="*/ 6858000 h 6858000"/>
              <a:gd name="connsiteX6" fmla="*/ 3061933 w 6629400"/>
              <a:gd name="connsiteY6" fmla="*/ 6858000 h 6858000"/>
              <a:gd name="connsiteX7" fmla="*/ 0 w 6629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9400" h="6858000">
                <a:moveTo>
                  <a:pt x="0" y="0"/>
                </a:moveTo>
                <a:lnTo>
                  <a:pt x="221275" y="0"/>
                </a:lnTo>
                <a:lnTo>
                  <a:pt x="3533775" y="0"/>
                </a:lnTo>
                <a:lnTo>
                  <a:pt x="3788742" y="0"/>
                </a:lnTo>
                <a:lnTo>
                  <a:pt x="6629400" y="6858000"/>
                </a:lnTo>
                <a:lnTo>
                  <a:pt x="3533775" y="6858000"/>
                </a:lnTo>
                <a:lnTo>
                  <a:pt x="3061933" y="6858000"/>
                </a:lnTo>
                <a:lnTo>
                  <a:pt x="0" y="6858000"/>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Text Placeholder 3">
            <a:extLst>
              <a:ext uri="{FF2B5EF4-FFF2-40B4-BE49-F238E27FC236}">
                <a16:creationId xmlns:a16="http://schemas.microsoft.com/office/drawing/2014/main" id="{4DB3ED79-6CED-40DD-A8C3-3339B7DFF651}"/>
              </a:ext>
            </a:extLst>
          </p:cNvPr>
          <p:cNvSpPr>
            <a:spLocks noGrp="1"/>
          </p:cNvSpPr>
          <p:nvPr>
            <p:ph type="body" sz="half" idx="2" hasCustomPrompt="1"/>
          </p:nvPr>
        </p:nvSpPr>
        <p:spPr>
          <a:xfrm>
            <a:off x="5080000" y="1161801"/>
            <a:ext cx="6589486"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7" name="Title 2">
            <a:extLst>
              <a:ext uri="{FF2B5EF4-FFF2-40B4-BE49-F238E27FC236}">
                <a16:creationId xmlns:a16="http://schemas.microsoft.com/office/drawing/2014/main" id="{5E19CCBB-5E96-489E-8335-1EFF9874C499}"/>
              </a:ext>
            </a:extLst>
          </p:cNvPr>
          <p:cNvSpPr>
            <a:spLocks noGrp="1"/>
          </p:cNvSpPr>
          <p:nvPr>
            <p:ph type="title" hasCustomPrompt="1"/>
          </p:nvPr>
        </p:nvSpPr>
        <p:spPr>
          <a:xfrm>
            <a:off x="5080000" y="455085"/>
            <a:ext cx="6589486"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26741081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6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B61CEC62-5D64-462E-9F69-056CB11D4AA8}"/>
              </a:ext>
            </a:extLst>
          </p:cNvPr>
          <p:cNvSpPr>
            <a:spLocks noGrp="1"/>
          </p:cNvSpPr>
          <p:nvPr>
            <p:ph type="pic" sz="quarter" idx="14"/>
          </p:nvPr>
        </p:nvSpPr>
        <p:spPr>
          <a:xfrm>
            <a:off x="5929460" y="-1"/>
            <a:ext cx="2922309" cy="24038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4" name="Picture Placeholder 16">
            <a:extLst>
              <a:ext uri="{FF2B5EF4-FFF2-40B4-BE49-F238E27FC236}">
                <a16:creationId xmlns:a16="http://schemas.microsoft.com/office/drawing/2014/main" id="{C30A2FCA-0EDF-4DC9-BFC8-322202051BAE}"/>
              </a:ext>
            </a:extLst>
          </p:cNvPr>
          <p:cNvSpPr>
            <a:spLocks noGrp="1"/>
          </p:cNvSpPr>
          <p:nvPr>
            <p:ph type="pic" sz="quarter" idx="15"/>
          </p:nvPr>
        </p:nvSpPr>
        <p:spPr>
          <a:xfrm>
            <a:off x="5929460" y="2648931"/>
            <a:ext cx="2922309" cy="420906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 name="Picture Placeholder 16">
            <a:extLst>
              <a:ext uri="{FF2B5EF4-FFF2-40B4-BE49-F238E27FC236}">
                <a16:creationId xmlns:a16="http://schemas.microsoft.com/office/drawing/2014/main" id="{7398557F-8550-4CA4-8F21-0C92A3EA6556}"/>
              </a:ext>
            </a:extLst>
          </p:cNvPr>
          <p:cNvSpPr>
            <a:spLocks noGrp="1"/>
          </p:cNvSpPr>
          <p:nvPr>
            <p:ph type="pic" sz="quarter" idx="16"/>
          </p:nvPr>
        </p:nvSpPr>
        <p:spPr>
          <a:xfrm>
            <a:off x="9068587" y="0"/>
            <a:ext cx="3123414" cy="4110087"/>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Picture Placeholder 16">
            <a:extLst>
              <a:ext uri="{FF2B5EF4-FFF2-40B4-BE49-F238E27FC236}">
                <a16:creationId xmlns:a16="http://schemas.microsoft.com/office/drawing/2014/main" id="{8D12C769-0EE2-4357-B3B0-11F133C5680E}"/>
              </a:ext>
            </a:extLst>
          </p:cNvPr>
          <p:cNvSpPr>
            <a:spLocks noGrp="1"/>
          </p:cNvSpPr>
          <p:nvPr>
            <p:ph type="pic" sz="quarter" idx="17"/>
          </p:nvPr>
        </p:nvSpPr>
        <p:spPr>
          <a:xfrm>
            <a:off x="9068586" y="4279770"/>
            <a:ext cx="3123414" cy="257822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907907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5_L 7">
    <p:spTree>
      <p:nvGrpSpPr>
        <p:cNvPr id="1" name=""/>
        <p:cNvGrpSpPr/>
        <p:nvPr/>
      </p:nvGrpSpPr>
      <p:grpSpPr>
        <a:xfrm>
          <a:off x="0" y="0"/>
          <a:ext cx="0" cy="0"/>
          <a:chOff x="0" y="0"/>
          <a:chExt cx="0" cy="0"/>
        </a:xfrm>
      </p:grpSpPr>
      <p:sp>
        <p:nvSpPr>
          <p:cNvPr id="3" name="Picture Placeholder 16">
            <a:extLst>
              <a:ext uri="{FF2B5EF4-FFF2-40B4-BE49-F238E27FC236}">
                <a16:creationId xmlns:a16="http://schemas.microsoft.com/office/drawing/2014/main" id="{B61CEC62-5D64-462E-9F69-056CB11D4AA8}"/>
              </a:ext>
            </a:extLst>
          </p:cNvPr>
          <p:cNvSpPr>
            <a:spLocks noGrp="1"/>
          </p:cNvSpPr>
          <p:nvPr>
            <p:ph type="pic" sz="quarter" idx="14"/>
          </p:nvPr>
        </p:nvSpPr>
        <p:spPr>
          <a:xfrm>
            <a:off x="3356840" y="-1"/>
            <a:ext cx="2922309" cy="24038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4" name="Picture Placeholder 16">
            <a:extLst>
              <a:ext uri="{FF2B5EF4-FFF2-40B4-BE49-F238E27FC236}">
                <a16:creationId xmlns:a16="http://schemas.microsoft.com/office/drawing/2014/main" id="{C30A2FCA-0EDF-4DC9-BFC8-322202051BAE}"/>
              </a:ext>
            </a:extLst>
          </p:cNvPr>
          <p:cNvSpPr>
            <a:spLocks noGrp="1"/>
          </p:cNvSpPr>
          <p:nvPr>
            <p:ph type="pic" sz="quarter" idx="15"/>
          </p:nvPr>
        </p:nvSpPr>
        <p:spPr>
          <a:xfrm>
            <a:off x="3356840" y="2648931"/>
            <a:ext cx="2922309" cy="420906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 name="Picture Placeholder 16">
            <a:extLst>
              <a:ext uri="{FF2B5EF4-FFF2-40B4-BE49-F238E27FC236}">
                <a16:creationId xmlns:a16="http://schemas.microsoft.com/office/drawing/2014/main" id="{7398557F-8550-4CA4-8F21-0C92A3EA6556}"/>
              </a:ext>
            </a:extLst>
          </p:cNvPr>
          <p:cNvSpPr>
            <a:spLocks noGrp="1"/>
          </p:cNvSpPr>
          <p:nvPr>
            <p:ph type="pic" sz="quarter" idx="16"/>
          </p:nvPr>
        </p:nvSpPr>
        <p:spPr>
          <a:xfrm>
            <a:off x="0" y="0"/>
            <a:ext cx="3123414" cy="4110087"/>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Picture Placeholder 16">
            <a:extLst>
              <a:ext uri="{FF2B5EF4-FFF2-40B4-BE49-F238E27FC236}">
                <a16:creationId xmlns:a16="http://schemas.microsoft.com/office/drawing/2014/main" id="{8D12C769-0EE2-4357-B3B0-11F133C5680E}"/>
              </a:ext>
            </a:extLst>
          </p:cNvPr>
          <p:cNvSpPr>
            <a:spLocks noGrp="1"/>
          </p:cNvSpPr>
          <p:nvPr>
            <p:ph type="pic" sz="quarter" idx="17"/>
          </p:nvPr>
        </p:nvSpPr>
        <p:spPr>
          <a:xfrm>
            <a:off x="0" y="4279770"/>
            <a:ext cx="3123414" cy="257822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382713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L 7">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9E6CD1C2-FF4A-41A6-89BC-EBF9D38FCBE6}"/>
              </a:ext>
            </a:extLst>
          </p:cNvPr>
          <p:cNvSpPr>
            <a:spLocks noGrp="1"/>
          </p:cNvSpPr>
          <p:nvPr>
            <p:ph type="pic" sz="quarter" idx="14"/>
          </p:nvPr>
        </p:nvSpPr>
        <p:spPr>
          <a:xfrm>
            <a:off x="0" y="0"/>
            <a:ext cx="121920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9" name="Picture Placeholder 16">
            <a:extLst>
              <a:ext uri="{FF2B5EF4-FFF2-40B4-BE49-F238E27FC236}">
                <a16:creationId xmlns:a16="http://schemas.microsoft.com/office/drawing/2014/main" id="{32AF803A-0721-4AD2-A6EA-A46870441302}"/>
              </a:ext>
            </a:extLst>
          </p:cNvPr>
          <p:cNvSpPr>
            <a:spLocks noGrp="1"/>
          </p:cNvSpPr>
          <p:nvPr>
            <p:ph type="pic" sz="quarter" idx="15"/>
          </p:nvPr>
        </p:nvSpPr>
        <p:spPr>
          <a:xfrm>
            <a:off x="1557338" y="1620866"/>
            <a:ext cx="3638550" cy="364807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135814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7_L 7">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5FC91F5C-09DB-40ED-969B-0C9401BFF799}"/>
              </a:ext>
            </a:extLst>
          </p:cNvPr>
          <p:cNvSpPr>
            <a:spLocks noGrp="1"/>
          </p:cNvSpPr>
          <p:nvPr>
            <p:ph type="pic" sz="quarter" idx="14"/>
          </p:nvPr>
        </p:nvSpPr>
        <p:spPr>
          <a:xfrm>
            <a:off x="3252248" y="452487"/>
            <a:ext cx="3167406" cy="1677972"/>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 name="Picture Placeholder 16">
            <a:extLst>
              <a:ext uri="{FF2B5EF4-FFF2-40B4-BE49-F238E27FC236}">
                <a16:creationId xmlns:a16="http://schemas.microsoft.com/office/drawing/2014/main" id="{F56C7120-E91A-4DCC-95A5-35C7D77D4EC2}"/>
              </a:ext>
            </a:extLst>
          </p:cNvPr>
          <p:cNvSpPr>
            <a:spLocks noGrp="1"/>
          </p:cNvSpPr>
          <p:nvPr>
            <p:ph type="pic" sz="quarter" idx="15"/>
          </p:nvPr>
        </p:nvSpPr>
        <p:spPr>
          <a:xfrm>
            <a:off x="3252248" y="2300140"/>
            <a:ext cx="3167406" cy="1677971"/>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Picture Placeholder 16">
            <a:extLst>
              <a:ext uri="{FF2B5EF4-FFF2-40B4-BE49-F238E27FC236}">
                <a16:creationId xmlns:a16="http://schemas.microsoft.com/office/drawing/2014/main" id="{0DDBACF8-291D-47E3-BCDA-69BC0E0894F5}"/>
              </a:ext>
            </a:extLst>
          </p:cNvPr>
          <p:cNvSpPr>
            <a:spLocks noGrp="1"/>
          </p:cNvSpPr>
          <p:nvPr>
            <p:ph type="pic" sz="quarter" idx="16"/>
          </p:nvPr>
        </p:nvSpPr>
        <p:spPr>
          <a:xfrm>
            <a:off x="6617616" y="452487"/>
            <a:ext cx="2705494" cy="352562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7" name="Picture Placeholder 16">
            <a:extLst>
              <a:ext uri="{FF2B5EF4-FFF2-40B4-BE49-F238E27FC236}">
                <a16:creationId xmlns:a16="http://schemas.microsoft.com/office/drawing/2014/main" id="{05676549-4D90-402B-9BB2-298EBA7D4F71}"/>
              </a:ext>
            </a:extLst>
          </p:cNvPr>
          <p:cNvSpPr>
            <a:spLocks noGrp="1"/>
          </p:cNvSpPr>
          <p:nvPr>
            <p:ph type="pic" sz="quarter" idx="17"/>
          </p:nvPr>
        </p:nvSpPr>
        <p:spPr>
          <a:xfrm>
            <a:off x="9521072" y="452486"/>
            <a:ext cx="2337848" cy="59436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8" name="Picture Placeholder 16">
            <a:extLst>
              <a:ext uri="{FF2B5EF4-FFF2-40B4-BE49-F238E27FC236}">
                <a16:creationId xmlns:a16="http://schemas.microsoft.com/office/drawing/2014/main" id="{FFCBE86A-9366-4173-9196-E8095E59FBCD}"/>
              </a:ext>
            </a:extLst>
          </p:cNvPr>
          <p:cNvSpPr>
            <a:spLocks noGrp="1"/>
          </p:cNvSpPr>
          <p:nvPr>
            <p:ph type="pic" sz="quarter" idx="18"/>
          </p:nvPr>
        </p:nvSpPr>
        <p:spPr>
          <a:xfrm>
            <a:off x="3252248" y="4147792"/>
            <a:ext cx="6070862" cy="224829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4844864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7_L 7">
    <p:spTree>
      <p:nvGrpSpPr>
        <p:cNvPr id="1" name=""/>
        <p:cNvGrpSpPr/>
        <p:nvPr/>
      </p:nvGrpSpPr>
      <p:grpSpPr>
        <a:xfrm>
          <a:off x="0" y="0"/>
          <a:ext cx="0" cy="0"/>
          <a:chOff x="0" y="0"/>
          <a:chExt cx="0" cy="0"/>
        </a:xfrm>
      </p:grpSpPr>
      <p:sp>
        <p:nvSpPr>
          <p:cNvPr id="5" name="Picture Placeholder 16">
            <a:extLst>
              <a:ext uri="{FF2B5EF4-FFF2-40B4-BE49-F238E27FC236}">
                <a16:creationId xmlns:a16="http://schemas.microsoft.com/office/drawing/2014/main" id="{F56C7120-E91A-4DCC-95A5-35C7D77D4EC2}"/>
              </a:ext>
            </a:extLst>
          </p:cNvPr>
          <p:cNvSpPr>
            <a:spLocks noGrp="1"/>
          </p:cNvSpPr>
          <p:nvPr>
            <p:ph type="pic" sz="quarter" idx="15"/>
          </p:nvPr>
        </p:nvSpPr>
        <p:spPr>
          <a:xfrm>
            <a:off x="1118648" y="1871515"/>
            <a:ext cx="2291302" cy="31386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6" name="Picture Placeholder 16">
            <a:extLst>
              <a:ext uri="{FF2B5EF4-FFF2-40B4-BE49-F238E27FC236}">
                <a16:creationId xmlns:a16="http://schemas.microsoft.com/office/drawing/2014/main" id="{65616585-7B6D-4F91-9D7C-E202A86C3519}"/>
              </a:ext>
            </a:extLst>
          </p:cNvPr>
          <p:cNvSpPr>
            <a:spLocks noGrp="1"/>
          </p:cNvSpPr>
          <p:nvPr>
            <p:ph type="pic" sz="quarter" idx="16"/>
          </p:nvPr>
        </p:nvSpPr>
        <p:spPr>
          <a:xfrm>
            <a:off x="3671348" y="1871515"/>
            <a:ext cx="2291302" cy="31386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5" name="Picture Placeholder 16">
            <a:extLst>
              <a:ext uri="{FF2B5EF4-FFF2-40B4-BE49-F238E27FC236}">
                <a16:creationId xmlns:a16="http://schemas.microsoft.com/office/drawing/2014/main" id="{20A7077A-DAFE-4A04-9CED-E26AA13D1C97}"/>
              </a:ext>
            </a:extLst>
          </p:cNvPr>
          <p:cNvSpPr>
            <a:spLocks noGrp="1"/>
          </p:cNvSpPr>
          <p:nvPr>
            <p:ph type="pic" sz="quarter" idx="17"/>
          </p:nvPr>
        </p:nvSpPr>
        <p:spPr>
          <a:xfrm>
            <a:off x="6224048" y="1871515"/>
            <a:ext cx="2291302" cy="31386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6" name="Picture Placeholder 16">
            <a:extLst>
              <a:ext uri="{FF2B5EF4-FFF2-40B4-BE49-F238E27FC236}">
                <a16:creationId xmlns:a16="http://schemas.microsoft.com/office/drawing/2014/main" id="{55E4FEDD-0C14-4AE3-8C52-7876C438CA76}"/>
              </a:ext>
            </a:extLst>
          </p:cNvPr>
          <p:cNvSpPr>
            <a:spLocks noGrp="1"/>
          </p:cNvSpPr>
          <p:nvPr>
            <p:ph type="pic" sz="quarter" idx="18"/>
          </p:nvPr>
        </p:nvSpPr>
        <p:spPr>
          <a:xfrm>
            <a:off x="8776748" y="1871515"/>
            <a:ext cx="2291302" cy="313863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7"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28"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243467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_L 7">
    <p:spTree>
      <p:nvGrpSpPr>
        <p:cNvPr id="1" name=""/>
        <p:cNvGrpSpPr/>
        <p:nvPr/>
      </p:nvGrpSpPr>
      <p:grpSpPr>
        <a:xfrm>
          <a:off x="0" y="0"/>
          <a:ext cx="0" cy="0"/>
          <a:chOff x="0" y="0"/>
          <a:chExt cx="0" cy="0"/>
        </a:xfrm>
      </p:grpSpPr>
      <p:sp>
        <p:nvSpPr>
          <p:cNvPr id="27"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28"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7" name="Picture Placeholder 16">
            <a:extLst>
              <a:ext uri="{FF2B5EF4-FFF2-40B4-BE49-F238E27FC236}">
                <a16:creationId xmlns:a16="http://schemas.microsoft.com/office/drawing/2014/main" id="{F1D29B01-5E12-481E-B774-9642F6FB96A7}"/>
              </a:ext>
            </a:extLst>
          </p:cNvPr>
          <p:cNvSpPr>
            <a:spLocks noGrp="1"/>
          </p:cNvSpPr>
          <p:nvPr>
            <p:ph type="pic" sz="quarter" idx="15"/>
          </p:nvPr>
        </p:nvSpPr>
        <p:spPr>
          <a:xfrm>
            <a:off x="1118647" y="1871515"/>
            <a:ext cx="3024727" cy="394826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9" name="Picture Placeholder 16">
            <a:extLst>
              <a:ext uri="{FF2B5EF4-FFF2-40B4-BE49-F238E27FC236}">
                <a16:creationId xmlns:a16="http://schemas.microsoft.com/office/drawing/2014/main" id="{11314059-9A32-47BF-914D-7CF9CA52DAD7}"/>
              </a:ext>
            </a:extLst>
          </p:cNvPr>
          <p:cNvSpPr>
            <a:spLocks noGrp="1"/>
          </p:cNvSpPr>
          <p:nvPr>
            <p:ph type="pic" sz="quarter" idx="16"/>
          </p:nvPr>
        </p:nvSpPr>
        <p:spPr>
          <a:xfrm>
            <a:off x="4576222" y="1871515"/>
            <a:ext cx="3024727" cy="394826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1" name="Picture Placeholder 16">
            <a:extLst>
              <a:ext uri="{FF2B5EF4-FFF2-40B4-BE49-F238E27FC236}">
                <a16:creationId xmlns:a16="http://schemas.microsoft.com/office/drawing/2014/main" id="{45B4E641-664C-4AB0-AF31-D555D983E3F8}"/>
              </a:ext>
            </a:extLst>
          </p:cNvPr>
          <p:cNvSpPr>
            <a:spLocks noGrp="1"/>
          </p:cNvSpPr>
          <p:nvPr>
            <p:ph type="pic" sz="quarter" idx="17"/>
          </p:nvPr>
        </p:nvSpPr>
        <p:spPr>
          <a:xfrm>
            <a:off x="8024272" y="1871515"/>
            <a:ext cx="3024727" cy="394826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292389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1_L 7">
    <p:spTree>
      <p:nvGrpSpPr>
        <p:cNvPr id="1" name=""/>
        <p:cNvGrpSpPr/>
        <p:nvPr/>
      </p:nvGrpSpPr>
      <p:grpSpPr>
        <a:xfrm>
          <a:off x="0" y="0"/>
          <a:ext cx="0" cy="0"/>
          <a:chOff x="0" y="0"/>
          <a:chExt cx="0" cy="0"/>
        </a:xfrm>
      </p:grpSpPr>
      <p:sp>
        <p:nvSpPr>
          <p:cNvPr id="13" name="Picture Placeholder 16">
            <a:extLst>
              <a:ext uri="{FF2B5EF4-FFF2-40B4-BE49-F238E27FC236}">
                <a16:creationId xmlns:a16="http://schemas.microsoft.com/office/drawing/2014/main" id="{ED96DAC1-DDA3-4C03-992C-1296D330A95B}"/>
              </a:ext>
            </a:extLst>
          </p:cNvPr>
          <p:cNvSpPr>
            <a:spLocks noGrp="1"/>
          </p:cNvSpPr>
          <p:nvPr>
            <p:ph type="pic" sz="quarter" idx="14"/>
          </p:nvPr>
        </p:nvSpPr>
        <p:spPr>
          <a:xfrm>
            <a:off x="0" y="0"/>
            <a:ext cx="121920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3"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4"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641762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8_L 7">
    <p:spTree>
      <p:nvGrpSpPr>
        <p:cNvPr id="1" name=""/>
        <p:cNvGrpSpPr/>
        <p:nvPr/>
      </p:nvGrpSpPr>
      <p:grpSpPr>
        <a:xfrm>
          <a:off x="0" y="0"/>
          <a:ext cx="0" cy="0"/>
          <a:chOff x="0" y="0"/>
          <a:chExt cx="0" cy="0"/>
        </a:xfrm>
      </p:grpSpPr>
      <p:sp>
        <p:nvSpPr>
          <p:cNvPr id="27"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28"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16" name="Picture Placeholder 16">
            <a:extLst>
              <a:ext uri="{FF2B5EF4-FFF2-40B4-BE49-F238E27FC236}">
                <a16:creationId xmlns:a16="http://schemas.microsoft.com/office/drawing/2014/main" id="{3731CDC9-9C65-4F54-9116-CDF41405954B}"/>
              </a:ext>
            </a:extLst>
          </p:cNvPr>
          <p:cNvSpPr>
            <a:spLocks noGrp="1"/>
          </p:cNvSpPr>
          <p:nvPr>
            <p:ph type="pic" sz="quarter" idx="15"/>
          </p:nvPr>
        </p:nvSpPr>
        <p:spPr>
          <a:xfrm>
            <a:off x="0" y="1871515"/>
            <a:ext cx="4059936" cy="342438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2" name="Picture Placeholder 16">
            <a:extLst>
              <a:ext uri="{FF2B5EF4-FFF2-40B4-BE49-F238E27FC236}">
                <a16:creationId xmlns:a16="http://schemas.microsoft.com/office/drawing/2014/main" id="{5EF3A4C5-A5C2-4D0B-A98C-3852A3A4D565}"/>
              </a:ext>
            </a:extLst>
          </p:cNvPr>
          <p:cNvSpPr>
            <a:spLocks noGrp="1"/>
          </p:cNvSpPr>
          <p:nvPr>
            <p:ph type="pic" sz="quarter" idx="16"/>
          </p:nvPr>
        </p:nvSpPr>
        <p:spPr>
          <a:xfrm>
            <a:off x="4059936" y="1871514"/>
            <a:ext cx="4059936" cy="342438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23" name="Picture Placeholder 16">
            <a:extLst>
              <a:ext uri="{FF2B5EF4-FFF2-40B4-BE49-F238E27FC236}">
                <a16:creationId xmlns:a16="http://schemas.microsoft.com/office/drawing/2014/main" id="{62B3132B-DC96-4EFA-A012-20F071488406}"/>
              </a:ext>
            </a:extLst>
          </p:cNvPr>
          <p:cNvSpPr>
            <a:spLocks noGrp="1"/>
          </p:cNvSpPr>
          <p:nvPr>
            <p:ph type="pic" sz="quarter" idx="17"/>
          </p:nvPr>
        </p:nvSpPr>
        <p:spPr>
          <a:xfrm>
            <a:off x="8119872" y="1871514"/>
            <a:ext cx="4059936" cy="342438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3423511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0_L 7">
    <p:spTree>
      <p:nvGrpSpPr>
        <p:cNvPr id="1" name=""/>
        <p:cNvGrpSpPr/>
        <p:nvPr/>
      </p:nvGrpSpPr>
      <p:grpSpPr>
        <a:xfrm>
          <a:off x="0" y="0"/>
          <a:ext cx="0" cy="0"/>
          <a:chOff x="0" y="0"/>
          <a:chExt cx="0" cy="0"/>
        </a:xfrm>
      </p:grpSpPr>
      <p:sp>
        <p:nvSpPr>
          <p:cNvPr id="23" name="Picture Placeholder 16">
            <a:extLst>
              <a:ext uri="{FF2B5EF4-FFF2-40B4-BE49-F238E27FC236}">
                <a16:creationId xmlns:a16="http://schemas.microsoft.com/office/drawing/2014/main" id="{62B3132B-DC96-4EFA-A012-20F071488406}"/>
              </a:ext>
            </a:extLst>
          </p:cNvPr>
          <p:cNvSpPr>
            <a:spLocks noGrp="1"/>
          </p:cNvSpPr>
          <p:nvPr>
            <p:ph type="pic" sz="quarter" idx="17"/>
          </p:nvPr>
        </p:nvSpPr>
        <p:spPr>
          <a:xfrm>
            <a:off x="0" y="0"/>
            <a:ext cx="3044952" cy="388983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7" name="Picture Placeholder 16">
            <a:extLst>
              <a:ext uri="{FF2B5EF4-FFF2-40B4-BE49-F238E27FC236}">
                <a16:creationId xmlns:a16="http://schemas.microsoft.com/office/drawing/2014/main" id="{D36AF169-CDB5-4620-B9E2-73E31DDE8F52}"/>
              </a:ext>
            </a:extLst>
          </p:cNvPr>
          <p:cNvSpPr>
            <a:spLocks noGrp="1"/>
          </p:cNvSpPr>
          <p:nvPr>
            <p:ph type="pic" sz="quarter" idx="18"/>
          </p:nvPr>
        </p:nvSpPr>
        <p:spPr>
          <a:xfrm>
            <a:off x="3044952" y="-1"/>
            <a:ext cx="3044952" cy="388983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8" name="Picture Placeholder 16">
            <a:extLst>
              <a:ext uri="{FF2B5EF4-FFF2-40B4-BE49-F238E27FC236}">
                <a16:creationId xmlns:a16="http://schemas.microsoft.com/office/drawing/2014/main" id="{FDF9CFB7-A490-4168-8C4A-6CD8C4EB1C8B}"/>
              </a:ext>
            </a:extLst>
          </p:cNvPr>
          <p:cNvSpPr>
            <a:spLocks noGrp="1"/>
          </p:cNvSpPr>
          <p:nvPr>
            <p:ph type="pic" sz="quarter" idx="19"/>
          </p:nvPr>
        </p:nvSpPr>
        <p:spPr>
          <a:xfrm>
            <a:off x="6089904" y="-2"/>
            <a:ext cx="3044952" cy="388983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9" name="Picture Placeholder 16">
            <a:extLst>
              <a:ext uri="{FF2B5EF4-FFF2-40B4-BE49-F238E27FC236}">
                <a16:creationId xmlns:a16="http://schemas.microsoft.com/office/drawing/2014/main" id="{6E87B2CA-27C1-43A7-964D-BBC601E25DE5}"/>
              </a:ext>
            </a:extLst>
          </p:cNvPr>
          <p:cNvSpPr>
            <a:spLocks noGrp="1"/>
          </p:cNvSpPr>
          <p:nvPr>
            <p:ph type="pic" sz="quarter" idx="20"/>
          </p:nvPr>
        </p:nvSpPr>
        <p:spPr>
          <a:xfrm>
            <a:off x="9134856" y="-3"/>
            <a:ext cx="3044952" cy="388983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7463065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9_L 7">
    <p:spTree>
      <p:nvGrpSpPr>
        <p:cNvPr id="1" name=""/>
        <p:cNvGrpSpPr/>
        <p:nvPr/>
      </p:nvGrpSpPr>
      <p:grpSpPr>
        <a:xfrm>
          <a:off x="0" y="0"/>
          <a:ext cx="0" cy="0"/>
          <a:chOff x="0" y="0"/>
          <a:chExt cx="0" cy="0"/>
        </a:xfrm>
      </p:grpSpPr>
      <p:sp>
        <p:nvSpPr>
          <p:cNvPr id="7" name="Picture Placeholder 16">
            <a:extLst>
              <a:ext uri="{FF2B5EF4-FFF2-40B4-BE49-F238E27FC236}">
                <a16:creationId xmlns:a16="http://schemas.microsoft.com/office/drawing/2014/main" id="{2359B958-D469-4CCE-8EB5-7F51CEC8498A}"/>
              </a:ext>
            </a:extLst>
          </p:cNvPr>
          <p:cNvSpPr>
            <a:spLocks noGrp="1"/>
          </p:cNvSpPr>
          <p:nvPr>
            <p:ph type="pic" sz="quarter" idx="15"/>
          </p:nvPr>
        </p:nvSpPr>
        <p:spPr>
          <a:xfrm>
            <a:off x="0" y="3419476"/>
            <a:ext cx="4059936" cy="343852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8" name="Picture Placeholder 16">
            <a:extLst>
              <a:ext uri="{FF2B5EF4-FFF2-40B4-BE49-F238E27FC236}">
                <a16:creationId xmlns:a16="http://schemas.microsoft.com/office/drawing/2014/main" id="{DF213B79-639D-47BC-8104-F56422E0DC96}"/>
              </a:ext>
            </a:extLst>
          </p:cNvPr>
          <p:cNvSpPr>
            <a:spLocks noGrp="1"/>
          </p:cNvSpPr>
          <p:nvPr>
            <p:ph type="pic" sz="quarter" idx="16"/>
          </p:nvPr>
        </p:nvSpPr>
        <p:spPr>
          <a:xfrm>
            <a:off x="4059936" y="3419475"/>
            <a:ext cx="4059936" cy="343852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9" name="Picture Placeholder 16">
            <a:extLst>
              <a:ext uri="{FF2B5EF4-FFF2-40B4-BE49-F238E27FC236}">
                <a16:creationId xmlns:a16="http://schemas.microsoft.com/office/drawing/2014/main" id="{9EBCBCB6-D8BF-4105-8124-045E1E1159E4}"/>
              </a:ext>
            </a:extLst>
          </p:cNvPr>
          <p:cNvSpPr>
            <a:spLocks noGrp="1"/>
          </p:cNvSpPr>
          <p:nvPr>
            <p:ph type="pic" sz="quarter" idx="17"/>
          </p:nvPr>
        </p:nvSpPr>
        <p:spPr>
          <a:xfrm>
            <a:off x="8119872" y="3419475"/>
            <a:ext cx="4059936" cy="343852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5" name="Text Placeholder 3">
            <a:extLst>
              <a:ext uri="{FF2B5EF4-FFF2-40B4-BE49-F238E27FC236}">
                <a16:creationId xmlns:a16="http://schemas.microsoft.com/office/drawing/2014/main" id="{7239C0ED-0232-4606-A63D-398AF662B3C0}"/>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6" name="Title 2">
            <a:extLst>
              <a:ext uri="{FF2B5EF4-FFF2-40B4-BE49-F238E27FC236}">
                <a16:creationId xmlns:a16="http://schemas.microsoft.com/office/drawing/2014/main" id="{4A7026FD-3B84-400E-B19C-12AF96CDD10A}"/>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541583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L 7">
    <p:spTree>
      <p:nvGrpSpPr>
        <p:cNvPr id="1" name=""/>
        <p:cNvGrpSpPr/>
        <p:nvPr/>
      </p:nvGrpSpPr>
      <p:grpSpPr>
        <a:xfrm>
          <a:off x="0" y="0"/>
          <a:ext cx="0" cy="0"/>
          <a:chOff x="0" y="0"/>
          <a:chExt cx="0" cy="0"/>
        </a:xfrm>
      </p:grpSpPr>
      <p:sp>
        <p:nvSpPr>
          <p:cNvPr id="16" name="Picture Placeholder 16">
            <a:extLst>
              <a:ext uri="{FF2B5EF4-FFF2-40B4-BE49-F238E27FC236}">
                <a16:creationId xmlns:a16="http://schemas.microsoft.com/office/drawing/2014/main" id="{B6AFFC4C-A82E-4215-986D-E3C10B225C50}"/>
              </a:ext>
            </a:extLst>
          </p:cNvPr>
          <p:cNvSpPr>
            <a:spLocks noGrp="1"/>
          </p:cNvSpPr>
          <p:nvPr>
            <p:ph type="pic" sz="quarter" idx="17"/>
          </p:nvPr>
        </p:nvSpPr>
        <p:spPr>
          <a:xfrm>
            <a:off x="7748337" y="0"/>
            <a:ext cx="4443663"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832416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L 7">
    <p:spTree>
      <p:nvGrpSpPr>
        <p:cNvPr id="1" name=""/>
        <p:cNvGrpSpPr/>
        <p:nvPr/>
      </p:nvGrpSpPr>
      <p:grpSpPr>
        <a:xfrm>
          <a:off x="0" y="0"/>
          <a:ext cx="0" cy="0"/>
          <a:chOff x="0" y="0"/>
          <a:chExt cx="0" cy="0"/>
        </a:xfrm>
      </p:grpSpPr>
      <p:sp>
        <p:nvSpPr>
          <p:cNvPr id="16" name="Picture Placeholder 16">
            <a:extLst>
              <a:ext uri="{FF2B5EF4-FFF2-40B4-BE49-F238E27FC236}">
                <a16:creationId xmlns:a16="http://schemas.microsoft.com/office/drawing/2014/main" id="{B6AFFC4C-A82E-4215-986D-E3C10B225C50}"/>
              </a:ext>
            </a:extLst>
          </p:cNvPr>
          <p:cNvSpPr>
            <a:spLocks noGrp="1"/>
          </p:cNvSpPr>
          <p:nvPr>
            <p:ph type="pic" sz="quarter" idx="17"/>
          </p:nvPr>
        </p:nvSpPr>
        <p:spPr>
          <a:xfrm>
            <a:off x="0" y="0"/>
            <a:ext cx="5678905"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Text Placeholder 3">
            <a:extLst>
              <a:ext uri="{FF2B5EF4-FFF2-40B4-BE49-F238E27FC236}">
                <a16:creationId xmlns:a16="http://schemas.microsoft.com/office/drawing/2014/main" id="{4DB3ED79-6CED-40DD-A8C3-3339B7DFF651}"/>
              </a:ext>
            </a:extLst>
          </p:cNvPr>
          <p:cNvSpPr>
            <a:spLocks noGrp="1"/>
          </p:cNvSpPr>
          <p:nvPr>
            <p:ph type="body" sz="half" idx="2" hasCustomPrompt="1"/>
          </p:nvPr>
        </p:nvSpPr>
        <p:spPr>
          <a:xfrm>
            <a:off x="6110514" y="1161801"/>
            <a:ext cx="5558972"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10" name="Title 2">
            <a:extLst>
              <a:ext uri="{FF2B5EF4-FFF2-40B4-BE49-F238E27FC236}">
                <a16:creationId xmlns:a16="http://schemas.microsoft.com/office/drawing/2014/main" id="{5E19CCBB-5E96-489E-8335-1EFF9874C499}"/>
              </a:ext>
            </a:extLst>
          </p:cNvPr>
          <p:cNvSpPr>
            <a:spLocks noGrp="1"/>
          </p:cNvSpPr>
          <p:nvPr>
            <p:ph type="title" hasCustomPrompt="1"/>
          </p:nvPr>
        </p:nvSpPr>
        <p:spPr>
          <a:xfrm>
            <a:off x="6110514" y="455085"/>
            <a:ext cx="5558972"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3179297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L 7">
    <p:spTree>
      <p:nvGrpSpPr>
        <p:cNvPr id="1" name=""/>
        <p:cNvGrpSpPr/>
        <p:nvPr/>
      </p:nvGrpSpPr>
      <p:grpSpPr>
        <a:xfrm>
          <a:off x="0" y="0"/>
          <a:ext cx="0" cy="0"/>
          <a:chOff x="0" y="0"/>
          <a:chExt cx="0" cy="0"/>
        </a:xfrm>
      </p:grpSpPr>
      <p:sp>
        <p:nvSpPr>
          <p:cNvPr id="9" name="Picture Placeholder 16">
            <a:extLst>
              <a:ext uri="{FF2B5EF4-FFF2-40B4-BE49-F238E27FC236}">
                <a16:creationId xmlns:a16="http://schemas.microsoft.com/office/drawing/2014/main" id="{8AEBF797-76D8-422C-8B45-2B0B0238335B}"/>
              </a:ext>
            </a:extLst>
          </p:cNvPr>
          <p:cNvSpPr>
            <a:spLocks noGrp="1"/>
          </p:cNvSpPr>
          <p:nvPr>
            <p:ph type="pic" sz="quarter" idx="18"/>
          </p:nvPr>
        </p:nvSpPr>
        <p:spPr>
          <a:xfrm>
            <a:off x="5188017" y="2916454"/>
            <a:ext cx="2569945" cy="3941546"/>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9" name="Picture Placeholder 16">
            <a:extLst>
              <a:ext uri="{FF2B5EF4-FFF2-40B4-BE49-F238E27FC236}">
                <a16:creationId xmlns:a16="http://schemas.microsoft.com/office/drawing/2014/main" id="{20AC2437-B615-4ACB-847A-ADEDCF8D7D04}"/>
              </a:ext>
            </a:extLst>
          </p:cNvPr>
          <p:cNvSpPr>
            <a:spLocks noGrp="1"/>
          </p:cNvSpPr>
          <p:nvPr>
            <p:ph type="pic" sz="quarter" idx="17"/>
          </p:nvPr>
        </p:nvSpPr>
        <p:spPr>
          <a:xfrm>
            <a:off x="7757962" y="0"/>
            <a:ext cx="4434038"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340801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8_L 7">
    <p:spTree>
      <p:nvGrpSpPr>
        <p:cNvPr id="1" name=""/>
        <p:cNvGrpSpPr/>
        <p:nvPr/>
      </p:nvGrpSpPr>
      <p:grpSpPr>
        <a:xfrm>
          <a:off x="0" y="0"/>
          <a:ext cx="0" cy="0"/>
          <a:chOff x="0" y="0"/>
          <a:chExt cx="0" cy="0"/>
        </a:xfrm>
      </p:grpSpPr>
      <p:sp>
        <p:nvSpPr>
          <p:cNvPr id="40" name="Picture Placeholder 16">
            <a:extLst>
              <a:ext uri="{FF2B5EF4-FFF2-40B4-BE49-F238E27FC236}">
                <a16:creationId xmlns:a16="http://schemas.microsoft.com/office/drawing/2014/main" id="{DED8A601-858F-450F-BB67-E9B1830D2580}"/>
              </a:ext>
            </a:extLst>
          </p:cNvPr>
          <p:cNvSpPr>
            <a:spLocks noGrp="1"/>
          </p:cNvSpPr>
          <p:nvPr>
            <p:ph type="pic" sz="quarter" idx="14"/>
          </p:nvPr>
        </p:nvSpPr>
        <p:spPr>
          <a:xfrm>
            <a:off x="0" y="0"/>
            <a:ext cx="12192000" cy="6858000"/>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41" name="Picture Placeholder 16">
            <a:extLst>
              <a:ext uri="{FF2B5EF4-FFF2-40B4-BE49-F238E27FC236}">
                <a16:creationId xmlns:a16="http://schemas.microsoft.com/office/drawing/2014/main" id="{05966FB1-4138-4FAA-B810-6EB537C860B2}"/>
              </a:ext>
            </a:extLst>
          </p:cNvPr>
          <p:cNvSpPr>
            <a:spLocks noGrp="1"/>
          </p:cNvSpPr>
          <p:nvPr>
            <p:ph type="pic" sz="quarter" idx="15"/>
          </p:nvPr>
        </p:nvSpPr>
        <p:spPr>
          <a:xfrm>
            <a:off x="1480009" y="791851"/>
            <a:ext cx="2300139" cy="2318994"/>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39320913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9_L 7">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F4A5B78-FECE-401E-8735-9D5BA32AC473}"/>
              </a:ext>
            </a:extLst>
          </p:cNvPr>
          <p:cNvSpPr>
            <a:spLocks noGrp="1"/>
          </p:cNvSpPr>
          <p:nvPr>
            <p:ph type="pic" sz="quarter" idx="34"/>
          </p:nvPr>
        </p:nvSpPr>
        <p:spPr>
          <a:xfrm>
            <a:off x="5009067"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
        <p:nvSpPr>
          <p:cNvPr id="6" name="Picture Placeholder 10">
            <a:extLst>
              <a:ext uri="{FF2B5EF4-FFF2-40B4-BE49-F238E27FC236}">
                <a16:creationId xmlns:a16="http://schemas.microsoft.com/office/drawing/2014/main" id="{A3B795DA-1665-4957-AB98-E031D0950D6D}"/>
              </a:ext>
            </a:extLst>
          </p:cNvPr>
          <p:cNvSpPr>
            <a:spLocks noGrp="1"/>
          </p:cNvSpPr>
          <p:nvPr>
            <p:ph type="pic" sz="quarter" idx="35"/>
          </p:nvPr>
        </p:nvSpPr>
        <p:spPr>
          <a:xfrm>
            <a:off x="1308859"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
        <p:nvSpPr>
          <p:cNvPr id="7" name="Picture Placeholder 10">
            <a:extLst>
              <a:ext uri="{FF2B5EF4-FFF2-40B4-BE49-F238E27FC236}">
                <a16:creationId xmlns:a16="http://schemas.microsoft.com/office/drawing/2014/main" id="{0FAC0B32-DD59-495D-BA90-0945F6B0F97B}"/>
              </a:ext>
            </a:extLst>
          </p:cNvPr>
          <p:cNvSpPr>
            <a:spLocks noGrp="1"/>
          </p:cNvSpPr>
          <p:nvPr>
            <p:ph type="pic" sz="quarter" idx="36"/>
          </p:nvPr>
        </p:nvSpPr>
        <p:spPr>
          <a:xfrm>
            <a:off x="8684816" y="981075"/>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83599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6_L 7">
    <p:spTree>
      <p:nvGrpSpPr>
        <p:cNvPr id="1" name=""/>
        <p:cNvGrpSpPr/>
        <p:nvPr/>
      </p:nvGrpSpPr>
      <p:grpSpPr>
        <a:xfrm>
          <a:off x="0" y="0"/>
          <a:ext cx="0" cy="0"/>
          <a:chOff x="0" y="0"/>
          <a:chExt cx="0" cy="0"/>
        </a:xfrm>
      </p:grpSpPr>
      <p:sp>
        <p:nvSpPr>
          <p:cNvPr id="11" name="Picture Placeholder 16">
            <a:extLst>
              <a:ext uri="{FF2B5EF4-FFF2-40B4-BE49-F238E27FC236}">
                <a16:creationId xmlns:a16="http://schemas.microsoft.com/office/drawing/2014/main" id="{D584030D-B06C-4963-B05D-D37209057F4A}"/>
              </a:ext>
            </a:extLst>
          </p:cNvPr>
          <p:cNvSpPr>
            <a:spLocks noGrp="1"/>
          </p:cNvSpPr>
          <p:nvPr>
            <p:ph type="pic" sz="quarter" idx="18"/>
          </p:nvPr>
        </p:nvSpPr>
        <p:spPr>
          <a:xfrm>
            <a:off x="0" y="0"/>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3" name="Picture Placeholder 16">
            <a:extLst>
              <a:ext uri="{FF2B5EF4-FFF2-40B4-BE49-F238E27FC236}">
                <a16:creationId xmlns:a16="http://schemas.microsoft.com/office/drawing/2014/main" id="{1B4649B0-141C-4328-AD01-5D50EA166743}"/>
              </a:ext>
            </a:extLst>
          </p:cNvPr>
          <p:cNvSpPr>
            <a:spLocks noGrp="1"/>
          </p:cNvSpPr>
          <p:nvPr>
            <p:ph type="pic" sz="quarter" idx="20"/>
          </p:nvPr>
        </p:nvSpPr>
        <p:spPr>
          <a:xfrm>
            <a:off x="6115050" y="0"/>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7" name="Picture Placeholder 16">
            <a:extLst>
              <a:ext uri="{FF2B5EF4-FFF2-40B4-BE49-F238E27FC236}">
                <a16:creationId xmlns:a16="http://schemas.microsoft.com/office/drawing/2014/main" id="{E141EF62-4251-4369-AB79-6B8B08CAAE84}"/>
              </a:ext>
            </a:extLst>
          </p:cNvPr>
          <p:cNvSpPr>
            <a:spLocks noGrp="1"/>
          </p:cNvSpPr>
          <p:nvPr>
            <p:ph type="pic" sz="quarter" idx="23"/>
          </p:nvPr>
        </p:nvSpPr>
        <p:spPr>
          <a:xfrm>
            <a:off x="3057525" y="3419475"/>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9" name="Picture Placeholder 16">
            <a:extLst>
              <a:ext uri="{FF2B5EF4-FFF2-40B4-BE49-F238E27FC236}">
                <a16:creationId xmlns:a16="http://schemas.microsoft.com/office/drawing/2014/main" id="{A75D6332-C765-46BC-9FA4-10631DE6B4D9}"/>
              </a:ext>
            </a:extLst>
          </p:cNvPr>
          <p:cNvSpPr>
            <a:spLocks noGrp="1"/>
          </p:cNvSpPr>
          <p:nvPr>
            <p:ph type="pic" sz="quarter" idx="25"/>
          </p:nvPr>
        </p:nvSpPr>
        <p:spPr>
          <a:xfrm>
            <a:off x="9172575" y="3419475"/>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3088884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7_L 7">
    <p:spTree>
      <p:nvGrpSpPr>
        <p:cNvPr id="1" name=""/>
        <p:cNvGrpSpPr/>
        <p:nvPr/>
      </p:nvGrpSpPr>
      <p:grpSpPr>
        <a:xfrm>
          <a:off x="0" y="0"/>
          <a:ext cx="0" cy="0"/>
          <a:chOff x="0" y="0"/>
          <a:chExt cx="0" cy="0"/>
        </a:xfrm>
      </p:grpSpPr>
      <p:sp>
        <p:nvSpPr>
          <p:cNvPr id="11" name="Picture Placeholder 16">
            <a:extLst>
              <a:ext uri="{FF2B5EF4-FFF2-40B4-BE49-F238E27FC236}">
                <a16:creationId xmlns:a16="http://schemas.microsoft.com/office/drawing/2014/main" id="{D584030D-B06C-4963-B05D-D37209057F4A}"/>
              </a:ext>
            </a:extLst>
          </p:cNvPr>
          <p:cNvSpPr>
            <a:spLocks noGrp="1"/>
          </p:cNvSpPr>
          <p:nvPr>
            <p:ph type="pic" sz="quarter" idx="18"/>
          </p:nvPr>
        </p:nvSpPr>
        <p:spPr>
          <a:xfrm>
            <a:off x="0" y="0"/>
            <a:ext cx="6096000"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6" name="Picture Placeholder 16">
            <a:extLst>
              <a:ext uri="{FF2B5EF4-FFF2-40B4-BE49-F238E27FC236}">
                <a16:creationId xmlns:a16="http://schemas.microsoft.com/office/drawing/2014/main" id="{436C17B3-6D59-4C23-930A-BB062B78C45C}"/>
              </a:ext>
            </a:extLst>
          </p:cNvPr>
          <p:cNvSpPr>
            <a:spLocks noGrp="1"/>
          </p:cNvSpPr>
          <p:nvPr>
            <p:ph type="pic" sz="quarter" idx="19"/>
          </p:nvPr>
        </p:nvSpPr>
        <p:spPr>
          <a:xfrm>
            <a:off x="6096000" y="3419475"/>
            <a:ext cx="6096000"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2406747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3_L 7">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324703E7-7B32-4D22-803B-25715320B345}"/>
              </a:ext>
            </a:extLst>
          </p:cNvPr>
          <p:cNvSpPr>
            <a:spLocks noGrp="1"/>
          </p:cNvSpPr>
          <p:nvPr>
            <p:ph type="pic" sz="quarter" idx="16"/>
          </p:nvPr>
        </p:nvSpPr>
        <p:spPr>
          <a:xfrm>
            <a:off x="0" y="0"/>
            <a:ext cx="12192000" cy="42672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91635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0_L 7">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F281BA7-8893-4B8C-8CE6-5EF573DA7826}"/>
              </a:ext>
            </a:extLst>
          </p:cNvPr>
          <p:cNvSpPr>
            <a:spLocks noGrp="1"/>
          </p:cNvSpPr>
          <p:nvPr>
            <p:ph type="pic" sz="quarter" idx="35"/>
          </p:nvPr>
        </p:nvSpPr>
        <p:spPr>
          <a:xfrm>
            <a:off x="8061145" y="550471"/>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
        <p:nvSpPr>
          <p:cNvPr id="28" name="Picture Placeholder 10">
            <a:extLst>
              <a:ext uri="{FF2B5EF4-FFF2-40B4-BE49-F238E27FC236}">
                <a16:creationId xmlns:a16="http://schemas.microsoft.com/office/drawing/2014/main" id="{8706CB55-309B-4D3A-9EB9-8DE6E33C4703}"/>
              </a:ext>
            </a:extLst>
          </p:cNvPr>
          <p:cNvSpPr>
            <a:spLocks noGrp="1"/>
          </p:cNvSpPr>
          <p:nvPr>
            <p:ph type="pic" sz="quarter" idx="36"/>
          </p:nvPr>
        </p:nvSpPr>
        <p:spPr>
          <a:xfrm>
            <a:off x="1965145" y="550471"/>
            <a:ext cx="2144900" cy="2144898"/>
          </a:xfrm>
          <a:custGeom>
            <a:avLst/>
            <a:gdLst>
              <a:gd name="connsiteX0" fmla="*/ 1003602 w 2007204"/>
              <a:gd name="connsiteY0" fmla="*/ 0 h 2007202"/>
              <a:gd name="connsiteX1" fmla="*/ 2007204 w 2007204"/>
              <a:gd name="connsiteY1" fmla="*/ 1003601 h 2007202"/>
              <a:gd name="connsiteX2" fmla="*/ 1003602 w 2007204"/>
              <a:gd name="connsiteY2" fmla="*/ 2007202 h 2007202"/>
              <a:gd name="connsiteX3" fmla="*/ 0 w 2007204"/>
              <a:gd name="connsiteY3" fmla="*/ 1003601 h 2007202"/>
              <a:gd name="connsiteX4" fmla="*/ 1003602 w 2007204"/>
              <a:gd name="connsiteY4" fmla="*/ 0 h 20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204" h="2007202">
                <a:moveTo>
                  <a:pt x="1003602" y="0"/>
                </a:moveTo>
                <a:cubicBezTo>
                  <a:pt x="1557876" y="0"/>
                  <a:pt x="2007204" y="449327"/>
                  <a:pt x="2007204" y="1003601"/>
                </a:cubicBezTo>
                <a:cubicBezTo>
                  <a:pt x="2007204" y="1557875"/>
                  <a:pt x="1557876" y="2007202"/>
                  <a:pt x="1003602" y="2007202"/>
                </a:cubicBezTo>
                <a:cubicBezTo>
                  <a:pt x="449328" y="2007202"/>
                  <a:pt x="0" y="1557875"/>
                  <a:pt x="0" y="1003601"/>
                </a:cubicBezTo>
                <a:cubicBezTo>
                  <a:pt x="0" y="449327"/>
                  <a:pt x="449328" y="0"/>
                  <a:pt x="1003602" y="0"/>
                </a:cubicBez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0659986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1_L 7">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0D9FDFDC-CEC8-4A5B-85EE-F2B67EE40726}"/>
              </a:ext>
            </a:extLst>
          </p:cNvPr>
          <p:cNvSpPr>
            <a:spLocks noGrp="1"/>
          </p:cNvSpPr>
          <p:nvPr>
            <p:ph type="pic" sz="quarter" idx="18"/>
          </p:nvPr>
        </p:nvSpPr>
        <p:spPr>
          <a:xfrm>
            <a:off x="0" y="0"/>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1" name="Picture Placeholder 16">
            <a:extLst>
              <a:ext uri="{FF2B5EF4-FFF2-40B4-BE49-F238E27FC236}">
                <a16:creationId xmlns:a16="http://schemas.microsoft.com/office/drawing/2014/main" id="{8FF778A0-A759-4F12-97DB-069F0C198501}"/>
              </a:ext>
            </a:extLst>
          </p:cNvPr>
          <p:cNvSpPr>
            <a:spLocks noGrp="1"/>
          </p:cNvSpPr>
          <p:nvPr>
            <p:ph type="pic" sz="quarter" idx="19"/>
          </p:nvPr>
        </p:nvSpPr>
        <p:spPr>
          <a:xfrm>
            <a:off x="3057525" y="0"/>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2" name="Picture Placeholder 16">
            <a:extLst>
              <a:ext uri="{FF2B5EF4-FFF2-40B4-BE49-F238E27FC236}">
                <a16:creationId xmlns:a16="http://schemas.microsoft.com/office/drawing/2014/main" id="{2A6ACD10-A4AD-4D80-ADF0-5C297E57F618}"/>
              </a:ext>
            </a:extLst>
          </p:cNvPr>
          <p:cNvSpPr>
            <a:spLocks noGrp="1"/>
          </p:cNvSpPr>
          <p:nvPr>
            <p:ph type="pic" sz="quarter" idx="20"/>
          </p:nvPr>
        </p:nvSpPr>
        <p:spPr>
          <a:xfrm>
            <a:off x="0" y="3438525"/>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3" name="Picture Placeholder 16">
            <a:extLst>
              <a:ext uri="{FF2B5EF4-FFF2-40B4-BE49-F238E27FC236}">
                <a16:creationId xmlns:a16="http://schemas.microsoft.com/office/drawing/2014/main" id="{DEFCE3C4-8DDF-4ED5-A8D9-1985809AF3EB}"/>
              </a:ext>
            </a:extLst>
          </p:cNvPr>
          <p:cNvSpPr>
            <a:spLocks noGrp="1"/>
          </p:cNvSpPr>
          <p:nvPr>
            <p:ph type="pic" sz="quarter" idx="21"/>
          </p:nvPr>
        </p:nvSpPr>
        <p:spPr>
          <a:xfrm>
            <a:off x="3057525" y="3438525"/>
            <a:ext cx="3057525" cy="3438525"/>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4" name="Text Placeholder 3">
            <a:extLst>
              <a:ext uri="{FF2B5EF4-FFF2-40B4-BE49-F238E27FC236}">
                <a16:creationId xmlns:a16="http://schemas.microsoft.com/office/drawing/2014/main" id="{F4172D56-6676-4385-8D82-EF05686E1FFA}"/>
              </a:ext>
            </a:extLst>
          </p:cNvPr>
          <p:cNvSpPr>
            <a:spLocks noGrp="1"/>
          </p:cNvSpPr>
          <p:nvPr>
            <p:ph type="body" sz="half" idx="2" hasCustomPrompt="1"/>
          </p:nvPr>
        </p:nvSpPr>
        <p:spPr>
          <a:xfrm>
            <a:off x="6565902" y="1161801"/>
            <a:ext cx="5102224"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15" name="Title 2">
            <a:extLst>
              <a:ext uri="{FF2B5EF4-FFF2-40B4-BE49-F238E27FC236}">
                <a16:creationId xmlns:a16="http://schemas.microsoft.com/office/drawing/2014/main" id="{FBA95ECC-C5E3-435A-B6AA-43BD981AA2BF}"/>
              </a:ext>
            </a:extLst>
          </p:cNvPr>
          <p:cNvSpPr>
            <a:spLocks noGrp="1"/>
          </p:cNvSpPr>
          <p:nvPr>
            <p:ph type="title" hasCustomPrompt="1"/>
          </p:nvPr>
        </p:nvSpPr>
        <p:spPr>
          <a:xfrm>
            <a:off x="6565902" y="455085"/>
            <a:ext cx="5102224"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17362021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3_L 7">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641314-3183-4E5E-8DCA-DF2411636968}"/>
              </a:ext>
            </a:extLst>
          </p:cNvPr>
          <p:cNvSpPr>
            <a:spLocks noGrp="1"/>
          </p:cNvSpPr>
          <p:nvPr>
            <p:ph type="pic" sz="quarter" idx="19"/>
          </p:nvPr>
        </p:nvSpPr>
        <p:spPr>
          <a:xfrm>
            <a:off x="0" y="0"/>
            <a:ext cx="7594333" cy="6858001"/>
          </a:xfrm>
          <a:custGeom>
            <a:avLst/>
            <a:gdLst>
              <a:gd name="connsiteX0" fmla="*/ 3751875 w 7594333"/>
              <a:gd name="connsiteY0" fmla="*/ 0 h 6858001"/>
              <a:gd name="connsiteX1" fmla="*/ 7594333 w 7594333"/>
              <a:gd name="connsiteY1" fmla="*/ 0 h 6858001"/>
              <a:gd name="connsiteX2" fmla="*/ 3842458 w 7594333"/>
              <a:gd name="connsiteY2" fmla="*/ 6858001 h 6858001"/>
              <a:gd name="connsiteX3" fmla="*/ 0 w 7594333"/>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7594333" h="6858001">
                <a:moveTo>
                  <a:pt x="3751875" y="0"/>
                </a:moveTo>
                <a:lnTo>
                  <a:pt x="7594333" y="0"/>
                </a:lnTo>
                <a:lnTo>
                  <a:pt x="3842458" y="6858001"/>
                </a:lnTo>
                <a:lnTo>
                  <a:pt x="0" y="6858001"/>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6045733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Main Slide">
    <p:spTree>
      <p:nvGrpSpPr>
        <p:cNvPr id="1" name=""/>
        <p:cNvGrpSpPr/>
        <p:nvPr/>
      </p:nvGrpSpPr>
      <p:grpSpPr>
        <a:xfrm>
          <a:off x="0" y="0"/>
          <a:ext cx="0" cy="0"/>
          <a:chOff x="0" y="0"/>
          <a:chExt cx="0" cy="0"/>
        </a:xfrm>
      </p:grpSpPr>
      <p:sp>
        <p:nvSpPr>
          <p:cNvPr id="5" name="Picture Placeholder 16">
            <a:extLst>
              <a:ext uri="{FF2B5EF4-FFF2-40B4-BE49-F238E27FC236}">
                <a16:creationId xmlns:a16="http://schemas.microsoft.com/office/drawing/2014/main" id="{3944D8BF-1490-4A8D-8166-FA75799758D3}"/>
              </a:ext>
            </a:extLst>
          </p:cNvPr>
          <p:cNvSpPr>
            <a:spLocks noGrp="1"/>
          </p:cNvSpPr>
          <p:nvPr>
            <p:ph type="pic" sz="quarter" idx="11"/>
          </p:nvPr>
        </p:nvSpPr>
        <p:spPr>
          <a:xfrm>
            <a:off x="0" y="0"/>
            <a:ext cx="12192000" cy="6857999"/>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a:p>
        </p:txBody>
      </p:sp>
    </p:spTree>
    <p:extLst>
      <p:ext uri="{BB962C8B-B14F-4D97-AF65-F5344CB8AC3E}">
        <p14:creationId xmlns:p14="http://schemas.microsoft.com/office/powerpoint/2010/main" val="21838771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mockup13">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3098801" y="-3"/>
            <a:ext cx="9093198" cy="6858002"/>
          </a:xfrm>
          <a:custGeom>
            <a:avLst/>
            <a:gdLst>
              <a:gd name="connsiteX0" fmla="*/ 0 w 9093198"/>
              <a:gd name="connsiteY0" fmla="*/ 0 h 6858002"/>
              <a:gd name="connsiteX1" fmla="*/ 3095625 w 9093198"/>
              <a:gd name="connsiteY1" fmla="*/ 0 h 6858002"/>
              <a:gd name="connsiteX2" fmla="*/ 3567467 w 9093198"/>
              <a:gd name="connsiteY2" fmla="*/ 0 h 6858002"/>
              <a:gd name="connsiteX3" fmla="*/ 6629400 w 9093198"/>
              <a:gd name="connsiteY3" fmla="*/ 0 h 6858002"/>
              <a:gd name="connsiteX4" fmla="*/ 6629400 w 9093198"/>
              <a:gd name="connsiteY4" fmla="*/ 2 h 6858002"/>
              <a:gd name="connsiteX5" fmla="*/ 9093198 w 9093198"/>
              <a:gd name="connsiteY5" fmla="*/ 2 h 6858002"/>
              <a:gd name="connsiteX6" fmla="*/ 9093198 w 9093198"/>
              <a:gd name="connsiteY6" fmla="*/ 6858002 h 6858002"/>
              <a:gd name="connsiteX7" fmla="*/ 6362698 w 9093198"/>
              <a:gd name="connsiteY7" fmla="*/ 6858002 h 6858002"/>
              <a:gd name="connsiteX8" fmla="*/ 6362698 w 9093198"/>
              <a:gd name="connsiteY8" fmla="*/ 6858000 h 6858002"/>
              <a:gd name="connsiteX9" fmla="*/ 3095625 w 9093198"/>
              <a:gd name="connsiteY9" fmla="*/ 6858000 h 6858002"/>
              <a:gd name="connsiteX10" fmla="*/ 2840658 w 9093198"/>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93198" h="6858002">
                <a:moveTo>
                  <a:pt x="0" y="0"/>
                </a:moveTo>
                <a:lnTo>
                  <a:pt x="3095625" y="0"/>
                </a:lnTo>
                <a:lnTo>
                  <a:pt x="3567467" y="0"/>
                </a:lnTo>
                <a:lnTo>
                  <a:pt x="6629400" y="0"/>
                </a:lnTo>
                <a:lnTo>
                  <a:pt x="6629400" y="2"/>
                </a:lnTo>
                <a:lnTo>
                  <a:pt x="9093198" y="2"/>
                </a:lnTo>
                <a:lnTo>
                  <a:pt x="9093198" y="6858002"/>
                </a:lnTo>
                <a:lnTo>
                  <a:pt x="6362698" y="6858002"/>
                </a:lnTo>
                <a:lnTo>
                  <a:pt x="6362698" y="6858000"/>
                </a:lnTo>
                <a:lnTo>
                  <a:pt x="3095625" y="6858000"/>
                </a:lnTo>
                <a:lnTo>
                  <a:pt x="2840658" y="6858000"/>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467">
                <a:solidFill>
                  <a:schemeClr val="tx1">
                    <a:lumMod val="75000"/>
                    <a:lumOff val="25000"/>
                  </a:schemeClr>
                </a:solidFill>
              </a:defRPr>
            </a:lvl1pPr>
          </a:lstStyle>
          <a:p>
            <a:r>
              <a:rPr lang="en-US" dirty="0"/>
              <a:t>Image Holder</a:t>
            </a:r>
          </a:p>
        </p:txBody>
      </p:sp>
      <p:sp>
        <p:nvSpPr>
          <p:cNvPr id="13" name="Picture Placeholder 12"/>
          <p:cNvSpPr>
            <a:spLocks noGrp="1"/>
          </p:cNvSpPr>
          <p:nvPr>
            <p:ph type="pic" sz="quarter" idx="12" hasCustomPrompt="1"/>
          </p:nvPr>
        </p:nvSpPr>
        <p:spPr>
          <a:xfrm>
            <a:off x="-262626" y="1558818"/>
            <a:ext cx="5713636" cy="3524818"/>
          </a:xfrm>
          <a:custGeom>
            <a:avLst/>
            <a:gdLst>
              <a:gd name="connsiteX0" fmla="*/ 0 w 5713636"/>
              <a:gd name="connsiteY0" fmla="*/ 0 h 3524818"/>
              <a:gd name="connsiteX1" fmla="*/ 5713636 w 5713636"/>
              <a:gd name="connsiteY1" fmla="*/ 0 h 3524818"/>
              <a:gd name="connsiteX2" fmla="*/ 5713636 w 5713636"/>
              <a:gd name="connsiteY2" fmla="*/ 3524818 h 3524818"/>
              <a:gd name="connsiteX3" fmla="*/ 0 w 5713636"/>
              <a:gd name="connsiteY3" fmla="*/ 3524818 h 3524818"/>
            </a:gdLst>
            <a:ahLst/>
            <a:cxnLst>
              <a:cxn ang="0">
                <a:pos x="connsiteX0" y="connsiteY0"/>
              </a:cxn>
              <a:cxn ang="0">
                <a:pos x="connsiteX1" y="connsiteY1"/>
              </a:cxn>
              <a:cxn ang="0">
                <a:pos x="connsiteX2" y="connsiteY2"/>
              </a:cxn>
              <a:cxn ang="0">
                <a:pos x="connsiteX3" y="connsiteY3"/>
              </a:cxn>
            </a:cxnLst>
            <a:rect l="l" t="t" r="r" b="b"/>
            <a:pathLst>
              <a:path w="5713636" h="3524818">
                <a:moveTo>
                  <a:pt x="0" y="0"/>
                </a:moveTo>
                <a:lnTo>
                  <a:pt x="5713636" y="0"/>
                </a:lnTo>
                <a:lnTo>
                  <a:pt x="5713636" y="3524818"/>
                </a:lnTo>
                <a:lnTo>
                  <a:pt x="0" y="3524818"/>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467">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7507567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ockup13">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1404488" y="657151"/>
            <a:ext cx="4119663" cy="2541477"/>
          </a:xfrm>
          <a:custGeom>
            <a:avLst/>
            <a:gdLst>
              <a:gd name="connsiteX0" fmla="*/ 0 w 4119663"/>
              <a:gd name="connsiteY0" fmla="*/ 0 h 2541477"/>
              <a:gd name="connsiteX1" fmla="*/ 129815 w 4119663"/>
              <a:gd name="connsiteY1" fmla="*/ 0 h 2541477"/>
              <a:gd name="connsiteX2" fmla="*/ 3989846 w 4119663"/>
              <a:gd name="connsiteY2" fmla="*/ 0 h 2541477"/>
              <a:gd name="connsiteX3" fmla="*/ 4119663 w 4119663"/>
              <a:gd name="connsiteY3" fmla="*/ 0 h 2541477"/>
              <a:gd name="connsiteX4" fmla="*/ 4119663 w 4119663"/>
              <a:gd name="connsiteY4" fmla="*/ 2541477 h 2541477"/>
              <a:gd name="connsiteX5" fmla="*/ 0 w 4119663"/>
              <a:gd name="connsiteY5" fmla="*/ 2541477 h 254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663" h="2541477">
                <a:moveTo>
                  <a:pt x="0" y="0"/>
                </a:moveTo>
                <a:lnTo>
                  <a:pt x="129815" y="0"/>
                </a:lnTo>
                <a:lnTo>
                  <a:pt x="3989846" y="0"/>
                </a:lnTo>
                <a:lnTo>
                  <a:pt x="4119663" y="0"/>
                </a:lnTo>
                <a:lnTo>
                  <a:pt x="4119663" y="2541477"/>
                </a:lnTo>
                <a:lnTo>
                  <a:pt x="0" y="2541477"/>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467">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430088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ockup14">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57023" y="2032864"/>
            <a:ext cx="5239415" cy="2954101"/>
          </a:xfrm>
          <a:custGeom>
            <a:avLst/>
            <a:gdLst>
              <a:gd name="connsiteX0" fmla="*/ 0 w 5239415"/>
              <a:gd name="connsiteY0" fmla="*/ 0 h 2954101"/>
              <a:gd name="connsiteX1" fmla="*/ 5239415 w 5239415"/>
              <a:gd name="connsiteY1" fmla="*/ 0 h 2954101"/>
              <a:gd name="connsiteX2" fmla="*/ 5239415 w 5239415"/>
              <a:gd name="connsiteY2" fmla="*/ 2954101 h 2954101"/>
              <a:gd name="connsiteX3" fmla="*/ 0 w 5239415"/>
              <a:gd name="connsiteY3" fmla="*/ 2954101 h 2954101"/>
            </a:gdLst>
            <a:ahLst/>
            <a:cxnLst>
              <a:cxn ang="0">
                <a:pos x="connsiteX0" y="connsiteY0"/>
              </a:cxn>
              <a:cxn ang="0">
                <a:pos x="connsiteX1" y="connsiteY1"/>
              </a:cxn>
              <a:cxn ang="0">
                <a:pos x="connsiteX2" y="connsiteY2"/>
              </a:cxn>
              <a:cxn ang="0">
                <a:pos x="connsiteX3" y="connsiteY3"/>
              </a:cxn>
            </a:cxnLst>
            <a:rect l="l" t="t" r="r" b="b"/>
            <a:pathLst>
              <a:path w="5239415" h="2954101">
                <a:moveTo>
                  <a:pt x="0" y="0"/>
                </a:moveTo>
                <a:lnTo>
                  <a:pt x="5239415" y="0"/>
                </a:lnTo>
                <a:lnTo>
                  <a:pt x="5239415" y="2954101"/>
                </a:lnTo>
                <a:lnTo>
                  <a:pt x="0" y="2954101"/>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467">
                <a:solidFill>
                  <a:schemeClr val="tx1">
                    <a:lumMod val="75000"/>
                    <a:lumOff val="25000"/>
                  </a:schemeClr>
                </a:solidFill>
              </a:defRPr>
            </a:lvl1pPr>
          </a:lstStyle>
          <a:p>
            <a:r>
              <a:rPr lang="en-US" dirty="0"/>
              <a:t>Image Holder</a:t>
            </a:r>
          </a:p>
        </p:txBody>
      </p:sp>
      <p:sp>
        <p:nvSpPr>
          <p:cNvPr id="7"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9" name="Title 2"/>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606822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L 7">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61CEC62-5D64-462E-9F69-056CB11D4AA8}"/>
              </a:ext>
            </a:extLst>
          </p:cNvPr>
          <p:cNvSpPr>
            <a:spLocks noGrp="1"/>
          </p:cNvSpPr>
          <p:nvPr>
            <p:ph type="pic" sz="quarter" idx="14"/>
          </p:nvPr>
        </p:nvSpPr>
        <p:spPr>
          <a:xfrm>
            <a:off x="0" y="-2"/>
            <a:ext cx="9093198" cy="6858002"/>
          </a:xfrm>
          <a:custGeom>
            <a:avLst/>
            <a:gdLst>
              <a:gd name="connsiteX0" fmla="*/ 2463798 w 9093198"/>
              <a:gd name="connsiteY0" fmla="*/ 0 h 6858002"/>
              <a:gd name="connsiteX1" fmla="*/ 5525731 w 9093198"/>
              <a:gd name="connsiteY1" fmla="*/ 0 h 6858002"/>
              <a:gd name="connsiteX2" fmla="*/ 5997573 w 9093198"/>
              <a:gd name="connsiteY2" fmla="*/ 0 h 6858002"/>
              <a:gd name="connsiteX3" fmla="*/ 9093198 w 9093198"/>
              <a:gd name="connsiteY3" fmla="*/ 0 h 6858002"/>
              <a:gd name="connsiteX4" fmla="*/ 6252540 w 9093198"/>
              <a:gd name="connsiteY4" fmla="*/ 6858000 h 6858002"/>
              <a:gd name="connsiteX5" fmla="*/ 5997573 w 9093198"/>
              <a:gd name="connsiteY5" fmla="*/ 6858000 h 6858002"/>
              <a:gd name="connsiteX6" fmla="*/ 2730500 w 9093198"/>
              <a:gd name="connsiteY6" fmla="*/ 6858000 h 6858002"/>
              <a:gd name="connsiteX7" fmla="*/ 2730500 w 9093198"/>
              <a:gd name="connsiteY7" fmla="*/ 6858002 h 6858002"/>
              <a:gd name="connsiteX8" fmla="*/ 0 w 9093198"/>
              <a:gd name="connsiteY8" fmla="*/ 6858002 h 6858002"/>
              <a:gd name="connsiteX9" fmla="*/ 0 w 9093198"/>
              <a:gd name="connsiteY9" fmla="*/ 2 h 6858002"/>
              <a:gd name="connsiteX10" fmla="*/ 2463798 w 9093198"/>
              <a:gd name="connsiteY10" fmla="*/ 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93198" h="6858002">
                <a:moveTo>
                  <a:pt x="2463798" y="0"/>
                </a:moveTo>
                <a:lnTo>
                  <a:pt x="5525731" y="0"/>
                </a:lnTo>
                <a:lnTo>
                  <a:pt x="5997573" y="0"/>
                </a:lnTo>
                <a:lnTo>
                  <a:pt x="9093198" y="0"/>
                </a:lnTo>
                <a:lnTo>
                  <a:pt x="6252540" y="6858000"/>
                </a:lnTo>
                <a:lnTo>
                  <a:pt x="5997573" y="6858000"/>
                </a:lnTo>
                <a:lnTo>
                  <a:pt x="2730500" y="6858000"/>
                </a:lnTo>
                <a:lnTo>
                  <a:pt x="2730500" y="6858002"/>
                </a:lnTo>
                <a:lnTo>
                  <a:pt x="0" y="6858002"/>
                </a:lnTo>
                <a:lnTo>
                  <a:pt x="0" y="2"/>
                </a:lnTo>
                <a:lnTo>
                  <a:pt x="2463798" y="2"/>
                </a:lnTo>
                <a:close/>
              </a:path>
            </a:pathLst>
          </a:custGeom>
          <a:solidFill>
            <a:schemeClr val="tx1">
              <a:lumMod val="10000"/>
              <a:lumOff val="90000"/>
            </a:schemeClr>
          </a:solidFill>
        </p:spPr>
        <p:txBody>
          <a:bodyPr wrap="square" bIns="274320" anchor="b">
            <a:noAutofit/>
          </a:bodyPr>
          <a:lstStyle>
            <a:lvl1pPr marL="0" indent="0" algn="ctr">
              <a:buNone/>
              <a:defRPr sz="1400">
                <a:solidFill>
                  <a:schemeClr val="bg1">
                    <a:lumMod val="65000"/>
                  </a:schemeClr>
                </a:solidFill>
              </a:defRPr>
            </a:lvl1pPr>
          </a:lstStyle>
          <a:p>
            <a:endParaRPr lang="en-US" dirty="0"/>
          </a:p>
        </p:txBody>
      </p:sp>
      <p:sp>
        <p:nvSpPr>
          <p:cNvPr id="14" name="Picture Placeholder 13"/>
          <p:cNvSpPr>
            <a:spLocks noGrp="1"/>
          </p:cNvSpPr>
          <p:nvPr>
            <p:ph type="pic" sz="quarter" idx="11" hasCustomPrompt="1"/>
          </p:nvPr>
        </p:nvSpPr>
        <p:spPr>
          <a:xfrm>
            <a:off x="7682022" y="997610"/>
            <a:ext cx="3849574" cy="4831984"/>
          </a:xfrm>
          <a:custGeom>
            <a:avLst/>
            <a:gdLst>
              <a:gd name="connsiteX0" fmla="*/ 21446 w 3849574"/>
              <a:gd name="connsiteY0" fmla="*/ 0 h 4831984"/>
              <a:gd name="connsiteX1" fmla="*/ 3831702 w 3849574"/>
              <a:gd name="connsiteY1" fmla="*/ 3571 h 4831984"/>
              <a:gd name="connsiteX2" fmla="*/ 3849574 w 3849574"/>
              <a:gd name="connsiteY2" fmla="*/ 24999 h 4831984"/>
              <a:gd name="connsiteX3" fmla="*/ 3849574 w 3849574"/>
              <a:gd name="connsiteY3" fmla="*/ 4814128 h 4831984"/>
              <a:gd name="connsiteX4" fmla="*/ 3828128 w 3849574"/>
              <a:gd name="connsiteY4" fmla="*/ 4831984 h 4831984"/>
              <a:gd name="connsiteX5" fmla="*/ 21446 w 3849574"/>
              <a:gd name="connsiteY5" fmla="*/ 4831984 h 4831984"/>
              <a:gd name="connsiteX6" fmla="*/ 0 w 3849574"/>
              <a:gd name="connsiteY6" fmla="*/ 4810556 h 4831984"/>
              <a:gd name="connsiteX7" fmla="*/ 3574 w 3849574"/>
              <a:gd name="connsiteY7" fmla="*/ 21428 h 4831984"/>
              <a:gd name="connsiteX8" fmla="*/ 21446 w 3849574"/>
              <a:gd name="connsiteY8" fmla="*/ 0 h 483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74" h="4831984">
                <a:moveTo>
                  <a:pt x="21446" y="0"/>
                </a:moveTo>
                <a:cubicBezTo>
                  <a:pt x="3831702" y="3571"/>
                  <a:pt x="3831702" y="3571"/>
                  <a:pt x="3831702" y="3571"/>
                </a:cubicBezTo>
                <a:cubicBezTo>
                  <a:pt x="3842425" y="3571"/>
                  <a:pt x="3849574" y="10714"/>
                  <a:pt x="3849574" y="24999"/>
                </a:cubicBezTo>
                <a:cubicBezTo>
                  <a:pt x="3849574" y="4814128"/>
                  <a:pt x="3849574" y="4814128"/>
                  <a:pt x="3849574" y="4814128"/>
                </a:cubicBezTo>
                <a:cubicBezTo>
                  <a:pt x="3849574" y="4824842"/>
                  <a:pt x="3838851" y="4831984"/>
                  <a:pt x="3828128" y="4831984"/>
                </a:cubicBezTo>
                <a:cubicBezTo>
                  <a:pt x="21446" y="4831984"/>
                  <a:pt x="21446" y="4831984"/>
                  <a:pt x="21446" y="4831984"/>
                </a:cubicBezTo>
                <a:cubicBezTo>
                  <a:pt x="10723" y="4831984"/>
                  <a:pt x="0" y="4821270"/>
                  <a:pt x="0" y="4810556"/>
                </a:cubicBezTo>
                <a:cubicBezTo>
                  <a:pt x="3574" y="21428"/>
                  <a:pt x="3574" y="21428"/>
                  <a:pt x="3574" y="21428"/>
                </a:cubicBezTo>
                <a:cubicBezTo>
                  <a:pt x="3574" y="10714"/>
                  <a:pt x="10723" y="0"/>
                  <a:pt x="21446" y="0"/>
                </a:cubicBez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467">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23920578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7_Main Slide">
    <p:spTree>
      <p:nvGrpSpPr>
        <p:cNvPr id="1" name=""/>
        <p:cNvGrpSpPr/>
        <p:nvPr/>
      </p:nvGrpSpPr>
      <p:grpSpPr>
        <a:xfrm>
          <a:off x="0" y="0"/>
          <a:ext cx="0" cy="0"/>
          <a:chOff x="0" y="0"/>
          <a:chExt cx="0" cy="0"/>
        </a:xfrm>
      </p:grpSpPr>
      <p:sp>
        <p:nvSpPr>
          <p:cNvPr id="14" name="Picture Placeholder 16">
            <a:extLst>
              <a:ext uri="{FF2B5EF4-FFF2-40B4-BE49-F238E27FC236}">
                <a16:creationId xmlns:a16="http://schemas.microsoft.com/office/drawing/2014/main" id="{C41C69B4-0BCD-4FB4-BD2D-7ECCEE3D699E}"/>
              </a:ext>
            </a:extLst>
          </p:cNvPr>
          <p:cNvSpPr>
            <a:spLocks noGrp="1"/>
          </p:cNvSpPr>
          <p:nvPr>
            <p:ph type="pic" sz="quarter" idx="14"/>
          </p:nvPr>
        </p:nvSpPr>
        <p:spPr>
          <a:xfrm>
            <a:off x="0" y="-1"/>
            <a:ext cx="12192000" cy="4114801"/>
          </a:xfrm>
          <a:custGeom>
            <a:avLst/>
            <a:gdLst>
              <a:gd name="connsiteX0" fmla="*/ 0 w 5383752"/>
              <a:gd name="connsiteY0" fmla="*/ 0 h 3471423"/>
              <a:gd name="connsiteX1" fmla="*/ 5383752 w 5383752"/>
              <a:gd name="connsiteY1" fmla="*/ 0 h 3471423"/>
              <a:gd name="connsiteX2" fmla="*/ 5383752 w 5383752"/>
              <a:gd name="connsiteY2" fmla="*/ 3471423 h 3471423"/>
              <a:gd name="connsiteX3" fmla="*/ 0 w 5383752"/>
              <a:gd name="connsiteY3" fmla="*/ 3471423 h 3471423"/>
            </a:gdLst>
            <a:ahLst/>
            <a:cxnLst>
              <a:cxn ang="0">
                <a:pos x="connsiteX0" y="connsiteY0"/>
              </a:cxn>
              <a:cxn ang="0">
                <a:pos x="connsiteX1" y="connsiteY1"/>
              </a:cxn>
              <a:cxn ang="0">
                <a:pos x="connsiteX2" y="connsiteY2"/>
              </a:cxn>
              <a:cxn ang="0">
                <a:pos x="connsiteX3" y="connsiteY3"/>
              </a:cxn>
            </a:cxnLst>
            <a:rect l="l" t="t" r="r" b="b"/>
            <a:pathLst>
              <a:path w="5383752" h="3471423">
                <a:moveTo>
                  <a:pt x="0" y="0"/>
                </a:moveTo>
                <a:lnTo>
                  <a:pt x="5383752" y="0"/>
                </a:lnTo>
                <a:lnTo>
                  <a:pt x="5383752" y="3471423"/>
                </a:lnTo>
                <a:lnTo>
                  <a:pt x="0" y="3471423"/>
                </a:lnTo>
                <a:close/>
              </a:path>
            </a:pathLst>
          </a:custGeom>
          <a:solidFill>
            <a:schemeClr val="tx1">
              <a:lumMod val="10000"/>
              <a:lumOff val="90000"/>
            </a:schemeClr>
          </a:solidFill>
        </p:spPr>
        <p:txBody>
          <a:bodyPr wrap="square" lIns="91440" tIns="365760" bIns="274320" anchor="t" anchorCtr="1">
            <a:noAutofit/>
          </a:bodyPr>
          <a:lstStyle>
            <a:lvl1pPr marL="0" indent="0" algn="ctr" rtl="0">
              <a:buNone/>
              <a:defRPr sz="1400">
                <a:solidFill>
                  <a:schemeClr val="bg1">
                    <a:lumMod val="65000"/>
                  </a:schemeClr>
                </a:solidFill>
              </a:defRPr>
            </a:lvl1pPr>
          </a:lstStyle>
          <a:p>
            <a:endParaRPr lang="en-US" dirty="0"/>
          </a:p>
        </p:txBody>
      </p:sp>
    </p:spTree>
    <p:extLst>
      <p:ext uri="{BB962C8B-B14F-4D97-AF65-F5344CB8AC3E}">
        <p14:creationId xmlns:p14="http://schemas.microsoft.com/office/powerpoint/2010/main" val="19230181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1">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508001" y="1161801"/>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9" name="Title 2"/>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405662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5B6FACE-400D-437C-8AB0-88F139AC311A}"/>
              </a:ext>
            </a:extLst>
          </p:cNvPr>
          <p:cNvSpPr>
            <a:spLocks noGrp="1"/>
          </p:cNvSpPr>
          <p:nvPr>
            <p:ph type="body" sz="half" idx="2" hasCustomPrompt="1"/>
          </p:nvPr>
        </p:nvSpPr>
        <p:spPr>
          <a:xfrm>
            <a:off x="508002" y="1161801"/>
            <a:ext cx="4651140"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3" name="Title 2">
            <a:extLst>
              <a:ext uri="{FF2B5EF4-FFF2-40B4-BE49-F238E27FC236}">
                <a16:creationId xmlns:a16="http://schemas.microsoft.com/office/drawing/2014/main" id="{35A68AAE-E821-4080-B2E0-E7E550569990}"/>
              </a:ext>
            </a:extLst>
          </p:cNvPr>
          <p:cNvSpPr>
            <a:spLocks noGrp="1"/>
          </p:cNvSpPr>
          <p:nvPr>
            <p:ph type="title" hasCustomPrompt="1"/>
          </p:nvPr>
        </p:nvSpPr>
        <p:spPr>
          <a:xfrm>
            <a:off x="508002" y="455085"/>
            <a:ext cx="4651140"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40079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7_L 7">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F6A3497-E16A-4F03-B695-822A0501B95D}"/>
              </a:ext>
            </a:extLst>
          </p:cNvPr>
          <p:cNvSpPr>
            <a:spLocks noGrp="1"/>
          </p:cNvSpPr>
          <p:nvPr>
            <p:ph type="body" sz="half" idx="2" hasCustomPrompt="1"/>
          </p:nvPr>
        </p:nvSpPr>
        <p:spPr>
          <a:xfrm>
            <a:off x="508001" y="1190512"/>
            <a:ext cx="11157817" cy="231007"/>
          </a:xfrm>
          <a:prstGeom prst="rect">
            <a:avLst/>
          </a:prstGeom>
        </p:spPr>
        <p:txBody>
          <a:bodyPr wrap="none" lIns="0" tIns="0" rIns="0" bIns="0" anchor="ctr">
            <a:noAutofit/>
          </a:bodyPr>
          <a:lstStyle>
            <a:lvl1pPr marL="0" indent="0" algn="ctr">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3" name="Title 2">
            <a:extLst>
              <a:ext uri="{FF2B5EF4-FFF2-40B4-BE49-F238E27FC236}">
                <a16:creationId xmlns:a16="http://schemas.microsoft.com/office/drawing/2014/main" id="{9D04BAEA-3118-4E07-9CF8-FADBD7E735B7}"/>
              </a:ext>
            </a:extLst>
          </p:cNvPr>
          <p:cNvSpPr>
            <a:spLocks noGrp="1"/>
          </p:cNvSpPr>
          <p:nvPr>
            <p:ph type="title"/>
          </p:nvPr>
        </p:nvSpPr>
        <p:spPr>
          <a:xfrm>
            <a:off x="508001" y="455085"/>
            <a:ext cx="11157817" cy="660511"/>
          </a:xfrm>
          <a:prstGeom prst="rect">
            <a:avLst/>
          </a:prstGeom>
        </p:spPr>
        <p:txBody>
          <a:bodyPr lIns="0" tIns="0" rIns="0" bIns="0" anchor="ctr"/>
          <a:lstStyle>
            <a:lvl1pPr algn="ctr">
              <a:defRPr sz="4800">
                <a:solidFill>
                  <a:schemeClr val="bg1">
                    <a:lumMod val="50000"/>
                  </a:schemeClr>
                </a:solidFill>
              </a:defRPr>
            </a:lvl1pPr>
          </a:lstStyle>
          <a:p>
            <a:r>
              <a:rPr lang="en-US" dirty="0"/>
              <a:t>Click to edit Master title style</a:t>
            </a:r>
          </a:p>
        </p:txBody>
      </p:sp>
      <p:sp>
        <p:nvSpPr>
          <p:cNvPr id="4" name="Picture Placeholder 5">
            <a:extLst>
              <a:ext uri="{FF2B5EF4-FFF2-40B4-BE49-F238E27FC236}">
                <a16:creationId xmlns:a16="http://schemas.microsoft.com/office/drawing/2014/main" id="{79E38850-72E2-4971-AD25-03EEB567526C}"/>
              </a:ext>
            </a:extLst>
          </p:cNvPr>
          <p:cNvSpPr>
            <a:spLocks noGrp="1"/>
          </p:cNvSpPr>
          <p:nvPr>
            <p:ph type="pic" sz="quarter" idx="16"/>
          </p:nvPr>
        </p:nvSpPr>
        <p:spPr>
          <a:xfrm>
            <a:off x="548641" y="2271558"/>
            <a:ext cx="2714325" cy="3734603"/>
          </a:xfrm>
          <a:prstGeom prst="roundRect">
            <a:avLst>
              <a:gd name="adj" fmla="val 3192"/>
            </a:avLst>
          </a:pr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Picture Placeholder 5">
            <a:extLst>
              <a:ext uri="{FF2B5EF4-FFF2-40B4-BE49-F238E27FC236}">
                <a16:creationId xmlns:a16="http://schemas.microsoft.com/office/drawing/2014/main" id="{00C1C21E-91E9-415A-8B66-2F2DD4F437B2}"/>
              </a:ext>
            </a:extLst>
          </p:cNvPr>
          <p:cNvSpPr>
            <a:spLocks noGrp="1"/>
          </p:cNvSpPr>
          <p:nvPr>
            <p:ph type="pic" sz="quarter" idx="17"/>
          </p:nvPr>
        </p:nvSpPr>
        <p:spPr>
          <a:xfrm>
            <a:off x="6314173" y="2271558"/>
            <a:ext cx="2714325" cy="3734603"/>
          </a:xfrm>
          <a:prstGeom prst="roundRect">
            <a:avLst>
              <a:gd name="adj" fmla="val 3192"/>
            </a:avLst>
          </a:pr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35121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6_L 7">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22D032D-919A-4E28-91D2-EB176F62AEF4}"/>
              </a:ext>
            </a:extLst>
          </p:cNvPr>
          <p:cNvSpPr>
            <a:spLocks noGrp="1"/>
          </p:cNvSpPr>
          <p:nvPr>
            <p:ph type="pic" sz="quarter" idx="16"/>
          </p:nvPr>
        </p:nvSpPr>
        <p:spPr>
          <a:xfrm>
            <a:off x="6172200" y="0"/>
            <a:ext cx="6019800" cy="68580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2958A654-78B6-4E73-BF3A-1543ED0DFB71}"/>
              </a:ext>
            </a:extLst>
          </p:cNvPr>
          <p:cNvSpPr>
            <a:spLocks noGrp="1"/>
          </p:cNvSpPr>
          <p:nvPr>
            <p:ph type="body" sz="half" idx="2" hasCustomPrompt="1"/>
          </p:nvPr>
        </p:nvSpPr>
        <p:spPr>
          <a:xfrm>
            <a:off x="508001" y="1161801"/>
            <a:ext cx="5540373"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6" name="Title 2">
            <a:extLst>
              <a:ext uri="{FF2B5EF4-FFF2-40B4-BE49-F238E27FC236}">
                <a16:creationId xmlns:a16="http://schemas.microsoft.com/office/drawing/2014/main" id="{5A6B2D9F-07D9-4D0E-ABB7-6AF42BB3C807}"/>
              </a:ext>
            </a:extLst>
          </p:cNvPr>
          <p:cNvSpPr>
            <a:spLocks noGrp="1"/>
          </p:cNvSpPr>
          <p:nvPr>
            <p:ph type="title" hasCustomPrompt="1"/>
          </p:nvPr>
        </p:nvSpPr>
        <p:spPr>
          <a:xfrm>
            <a:off x="508001" y="455085"/>
            <a:ext cx="5540373"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17351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4_L 7">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6897DFC3-4702-4611-9124-DA3E2A031662}"/>
              </a:ext>
            </a:extLst>
          </p:cNvPr>
          <p:cNvSpPr>
            <a:spLocks noGrp="1"/>
          </p:cNvSpPr>
          <p:nvPr>
            <p:ph type="pic" sz="quarter" idx="16"/>
          </p:nvPr>
        </p:nvSpPr>
        <p:spPr>
          <a:xfrm>
            <a:off x="-1" y="0"/>
            <a:ext cx="6081487" cy="6858000"/>
          </a:xfrm>
          <a:custGeom>
            <a:avLst/>
            <a:gdLst>
              <a:gd name="connsiteX0" fmla="*/ 0 w 2654762"/>
              <a:gd name="connsiteY0" fmla="*/ 0 h 1951348"/>
              <a:gd name="connsiteX1" fmla="*/ 2654762 w 2654762"/>
              <a:gd name="connsiteY1" fmla="*/ 0 h 1951348"/>
              <a:gd name="connsiteX2" fmla="*/ 2654762 w 2654762"/>
              <a:gd name="connsiteY2" fmla="*/ 1951348 h 1951348"/>
              <a:gd name="connsiteX3" fmla="*/ 0 w 2654762"/>
              <a:gd name="connsiteY3" fmla="*/ 1951348 h 1951348"/>
            </a:gdLst>
            <a:ahLst/>
            <a:cxnLst>
              <a:cxn ang="0">
                <a:pos x="connsiteX0" y="connsiteY0"/>
              </a:cxn>
              <a:cxn ang="0">
                <a:pos x="connsiteX1" y="connsiteY1"/>
              </a:cxn>
              <a:cxn ang="0">
                <a:pos x="connsiteX2" y="connsiteY2"/>
              </a:cxn>
              <a:cxn ang="0">
                <a:pos x="connsiteX3" y="connsiteY3"/>
              </a:cxn>
            </a:cxnLst>
            <a:rect l="l" t="t" r="r" b="b"/>
            <a:pathLst>
              <a:path w="2654762" h="1951348">
                <a:moveTo>
                  <a:pt x="0" y="0"/>
                </a:moveTo>
                <a:lnTo>
                  <a:pt x="2654762" y="0"/>
                </a:lnTo>
                <a:lnTo>
                  <a:pt x="2654762" y="1951348"/>
                </a:lnTo>
                <a:lnTo>
                  <a:pt x="0" y="1951348"/>
                </a:lnTo>
                <a:close/>
              </a:path>
            </a:pathLst>
          </a:custGeom>
          <a:solidFill>
            <a:schemeClr val="tx1">
              <a:lumMod val="10000"/>
              <a:lumOff val="90000"/>
            </a:schemeClr>
          </a:solidFill>
        </p:spPr>
        <p:txBody>
          <a:bodyPr wrap="square" bIns="274320" anchor="b">
            <a:noAutofit/>
          </a:bodyPr>
          <a:lstStyle>
            <a:lvl1pPr marL="0" indent="0" algn="ctr" rtl="0">
              <a:buNone/>
              <a:defRPr sz="1400">
                <a:solidFill>
                  <a:schemeClr val="bg1">
                    <a:lumMod val="65000"/>
                  </a:schemeClr>
                </a:solidFill>
              </a:defRPr>
            </a:lvl1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 Placeholder 3">
            <a:extLst>
              <a:ext uri="{FF2B5EF4-FFF2-40B4-BE49-F238E27FC236}">
                <a16:creationId xmlns:a16="http://schemas.microsoft.com/office/drawing/2014/main" id="{643BBF85-BB44-4E6C-B0E3-32017742317B}"/>
              </a:ext>
            </a:extLst>
          </p:cNvPr>
          <p:cNvSpPr>
            <a:spLocks noGrp="1"/>
          </p:cNvSpPr>
          <p:nvPr>
            <p:ph type="body" sz="half" idx="2" hasCustomPrompt="1"/>
          </p:nvPr>
        </p:nvSpPr>
        <p:spPr>
          <a:xfrm>
            <a:off x="6565902" y="1161801"/>
            <a:ext cx="5102224"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mn-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 SUBTITLE</a:t>
            </a:r>
          </a:p>
        </p:txBody>
      </p:sp>
      <p:sp>
        <p:nvSpPr>
          <p:cNvPr id="7" name="Title 2">
            <a:extLst>
              <a:ext uri="{FF2B5EF4-FFF2-40B4-BE49-F238E27FC236}">
                <a16:creationId xmlns:a16="http://schemas.microsoft.com/office/drawing/2014/main" id="{6DAC4AFB-3998-4DA9-AC5E-D6BE67857CA8}"/>
              </a:ext>
            </a:extLst>
          </p:cNvPr>
          <p:cNvSpPr>
            <a:spLocks noGrp="1"/>
          </p:cNvSpPr>
          <p:nvPr>
            <p:ph type="title" hasCustomPrompt="1"/>
          </p:nvPr>
        </p:nvSpPr>
        <p:spPr>
          <a:xfrm>
            <a:off x="6565902" y="455085"/>
            <a:ext cx="5102224" cy="660511"/>
          </a:xfrm>
          <a:prstGeom prst="rect">
            <a:avLst/>
          </a:prstGeom>
        </p:spPr>
        <p:txBody>
          <a:bodyPr lIns="0" tIns="0" rIns="0" bIns="0" anchor="ctr"/>
          <a:lstStyle>
            <a:lvl1pPr algn="l">
              <a:defRPr sz="4800">
                <a:solidFill>
                  <a:schemeClr val="bg1">
                    <a:lumMod val="50000"/>
                  </a:schemeClr>
                </a:solidFill>
              </a:defRPr>
            </a:lvl1pPr>
          </a:lstStyle>
          <a:p>
            <a:r>
              <a:rPr lang="en-US" dirty="0"/>
              <a:t>Click to edit title</a:t>
            </a:r>
          </a:p>
        </p:txBody>
      </p:sp>
    </p:spTree>
    <p:extLst>
      <p:ext uri="{BB962C8B-B14F-4D97-AF65-F5344CB8AC3E}">
        <p14:creationId xmlns:p14="http://schemas.microsoft.com/office/powerpoint/2010/main" val="17053229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061047"/>
      </p:ext>
    </p:extLst>
  </p:cSld>
  <p:clrMap bg1="lt1" tx1="dk1" bg2="lt2" tx2="dk2" accent1="accent1" accent2="accent2" accent3="accent3" accent4="accent4" accent5="accent5" accent6="accent6" hlink="hlink" folHlink="folHlink"/>
  <p:sldLayoutIdLst>
    <p:sldLayoutId id="2147483754" r:id="rId1"/>
    <p:sldLayoutId id="2147483761" r:id="rId2"/>
    <p:sldLayoutId id="2147483778" r:id="rId3"/>
    <p:sldLayoutId id="2147483856" r:id="rId4"/>
    <p:sldLayoutId id="2147483809" r:id="rId5"/>
    <p:sldLayoutId id="2147483807" r:id="rId6"/>
    <p:sldLayoutId id="2147483814" r:id="rId7"/>
    <p:sldLayoutId id="2147483812" r:id="rId8"/>
    <p:sldLayoutId id="2147483810" r:id="rId9"/>
    <p:sldLayoutId id="2147483799" r:id="rId10"/>
    <p:sldLayoutId id="2147483800" r:id="rId11"/>
    <p:sldLayoutId id="2147483779" r:id="rId12"/>
    <p:sldLayoutId id="2147483780" r:id="rId13"/>
    <p:sldLayoutId id="2147483781" r:id="rId14"/>
    <p:sldLayoutId id="2147483782" r:id="rId15"/>
    <p:sldLayoutId id="2147483786" r:id="rId16"/>
    <p:sldLayoutId id="2147483787" r:id="rId17"/>
    <p:sldLayoutId id="2147483788" r:id="rId18"/>
    <p:sldLayoutId id="2147483789" r:id="rId19"/>
    <p:sldLayoutId id="2147483783" r:id="rId20"/>
    <p:sldLayoutId id="2147483790" r:id="rId21"/>
    <p:sldLayoutId id="2147483791" r:id="rId22"/>
    <p:sldLayoutId id="2147483763" r:id="rId23"/>
    <p:sldLayoutId id="2147483784" r:id="rId24"/>
    <p:sldLayoutId id="2147483813" r:id="rId25"/>
    <p:sldLayoutId id="2147483815" r:id="rId26"/>
    <p:sldLayoutId id="2147483785" r:id="rId27"/>
    <p:sldLayoutId id="2147483767" r:id="rId28"/>
    <p:sldLayoutId id="2147483768" r:id="rId29"/>
    <p:sldLayoutId id="2147483808" r:id="rId30"/>
    <p:sldLayoutId id="2147483797" r:id="rId31"/>
    <p:sldLayoutId id="2147483766" r:id="rId32"/>
    <p:sldLayoutId id="2147483769" r:id="rId33"/>
    <p:sldLayoutId id="2147483770" r:id="rId34"/>
    <p:sldLayoutId id="2147483857" r:id="rId35"/>
    <p:sldLayoutId id="2147483765" r:id="rId36"/>
    <p:sldLayoutId id="2147483771" r:id="rId37"/>
    <p:sldLayoutId id="2147483792" r:id="rId38"/>
    <p:sldLayoutId id="2147483793" r:id="rId39"/>
    <p:sldLayoutId id="2147483803" r:id="rId40"/>
    <p:sldLayoutId id="2147483805" r:id="rId41"/>
    <p:sldLayoutId id="2147483804" r:id="rId42"/>
    <p:sldLayoutId id="2147483773" r:id="rId43"/>
    <p:sldLayoutId id="2147483777" r:id="rId44"/>
    <p:sldLayoutId id="2147483774" r:id="rId45"/>
    <p:sldLayoutId id="2147483772" r:id="rId46"/>
    <p:sldLayoutId id="2147483794" r:id="rId47"/>
    <p:sldLayoutId id="2147483801" r:id="rId48"/>
    <p:sldLayoutId id="2147483802" r:id="rId49"/>
    <p:sldLayoutId id="2147483795" r:id="rId50"/>
    <p:sldLayoutId id="2147483796" r:id="rId51"/>
    <p:sldLayoutId id="2147483798" r:id="rId52"/>
    <p:sldLayoutId id="2147483846" r:id="rId53"/>
    <p:sldLayoutId id="2147483855" r:id="rId54"/>
    <p:sldLayoutId id="2147483853" r:id="rId55"/>
    <p:sldLayoutId id="2147483852" r:id="rId56"/>
    <p:sldLayoutId id="2147483854" r:id="rId57"/>
    <p:sldLayoutId id="2147483851" r:id="rId58"/>
    <p:sldLayoutId id="2147483858" r:id="rId5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a:extLst>
              <a:ext uri="{FF2B5EF4-FFF2-40B4-BE49-F238E27FC236}">
                <a16:creationId xmlns:a16="http://schemas.microsoft.com/office/drawing/2014/main" id="{FF2C7A72-B9F2-4F8D-8964-382785F251E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589" b="8589"/>
          <a:stretch>
            <a:fillRect/>
          </a:stretch>
        </p:blipFill>
        <p:spPr>
          <a:xfrm>
            <a:off x="0" y="0"/>
            <a:ext cx="12192000" cy="6858000"/>
          </a:xfrm>
        </p:spPr>
      </p:pic>
      <p:sp>
        <p:nvSpPr>
          <p:cNvPr id="24" name="Freeform 23"/>
          <p:cNvSpPr/>
          <p:nvPr/>
        </p:nvSpPr>
        <p:spPr>
          <a:xfrm>
            <a:off x="5740467" y="0"/>
            <a:ext cx="6451533" cy="6858001"/>
          </a:xfrm>
          <a:custGeom>
            <a:avLst/>
            <a:gdLst>
              <a:gd name="connsiteX0" fmla="*/ 3751875 w 6451533"/>
              <a:gd name="connsiteY0" fmla="*/ 0 h 6858001"/>
              <a:gd name="connsiteX1" fmla="*/ 6451533 w 6451533"/>
              <a:gd name="connsiteY1" fmla="*/ 0 h 6858001"/>
              <a:gd name="connsiteX2" fmla="*/ 2699658 w 6451533"/>
              <a:gd name="connsiteY2" fmla="*/ 6858001 h 6858001"/>
              <a:gd name="connsiteX3" fmla="*/ 0 w 6451533"/>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451533" h="6858001">
                <a:moveTo>
                  <a:pt x="3751875" y="0"/>
                </a:moveTo>
                <a:lnTo>
                  <a:pt x="6451533" y="0"/>
                </a:lnTo>
                <a:lnTo>
                  <a:pt x="2699658" y="6858001"/>
                </a:lnTo>
                <a:lnTo>
                  <a:pt x="0" y="6858001"/>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2506339" cy="4581303"/>
          </a:xfrm>
          <a:custGeom>
            <a:avLst/>
            <a:gdLst>
              <a:gd name="connsiteX0" fmla="*/ 0 w 2506339"/>
              <a:gd name="connsiteY0" fmla="*/ 0 h 4581303"/>
              <a:gd name="connsiteX1" fmla="*/ 2506339 w 2506339"/>
              <a:gd name="connsiteY1" fmla="*/ 0 h 4581303"/>
              <a:gd name="connsiteX2" fmla="*/ 0 w 2506339"/>
              <a:gd name="connsiteY2" fmla="*/ 4581303 h 4581303"/>
            </a:gdLst>
            <a:ahLst/>
            <a:cxnLst>
              <a:cxn ang="0">
                <a:pos x="connsiteX0" y="connsiteY0"/>
              </a:cxn>
              <a:cxn ang="0">
                <a:pos x="connsiteX1" y="connsiteY1"/>
              </a:cxn>
              <a:cxn ang="0">
                <a:pos x="connsiteX2" y="connsiteY2"/>
              </a:cxn>
            </a:cxnLst>
            <a:rect l="l" t="t" r="r" b="b"/>
            <a:pathLst>
              <a:path w="2506339" h="4581303">
                <a:moveTo>
                  <a:pt x="0" y="0"/>
                </a:moveTo>
                <a:lnTo>
                  <a:pt x="2506339" y="0"/>
                </a:lnTo>
                <a:lnTo>
                  <a:pt x="0" y="4581303"/>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1E899CD-965C-47CD-B810-FC2FA630C75D}"/>
              </a:ext>
            </a:extLst>
          </p:cNvPr>
          <p:cNvSpPr/>
          <p:nvPr/>
        </p:nvSpPr>
        <p:spPr>
          <a:xfrm>
            <a:off x="0" y="4255905"/>
            <a:ext cx="12192000" cy="2010228"/>
          </a:xfrm>
          <a:prstGeom prst="rect">
            <a:avLst/>
          </a:prstGeom>
          <a:solidFill>
            <a:schemeClr val="tx1">
              <a:lumMod val="90000"/>
              <a:lumOff val="10000"/>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838973" y="1277257"/>
            <a:ext cx="1110882" cy="1492172"/>
            <a:chOff x="838973" y="1277257"/>
            <a:chExt cx="1110882" cy="1492172"/>
          </a:xfrm>
        </p:grpSpPr>
        <p:sp>
          <p:nvSpPr>
            <p:cNvPr id="7" name="Isosceles Triangle 6"/>
            <p:cNvSpPr/>
            <p:nvPr/>
          </p:nvSpPr>
          <p:spPr>
            <a:xfrm>
              <a:off x="1253169" y="1277257"/>
              <a:ext cx="696686" cy="60059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9900000">
              <a:off x="838973" y="2168838"/>
              <a:ext cx="696686" cy="60059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0587795" y="5817498"/>
            <a:ext cx="2249714" cy="420914"/>
            <a:chOff x="9942286" y="493486"/>
            <a:chExt cx="2249714" cy="420914"/>
          </a:xfrm>
        </p:grpSpPr>
        <p:cxnSp>
          <p:nvCxnSpPr>
            <p:cNvPr id="10" name="Straight Connector 9"/>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Inhaltsplatzhalter 4">
            <a:extLst>
              <a:ext uri="{FF2B5EF4-FFF2-40B4-BE49-F238E27FC236}">
                <a16:creationId xmlns:a16="http://schemas.microsoft.com/office/drawing/2014/main" id="{6FC7ADA3-E5CA-4E73-88F6-BDBE26FFEED3}"/>
              </a:ext>
            </a:extLst>
          </p:cNvPr>
          <p:cNvSpPr txBox="1">
            <a:spLocks/>
          </p:cNvSpPr>
          <p:nvPr/>
        </p:nvSpPr>
        <p:spPr>
          <a:xfrm>
            <a:off x="514931" y="4337690"/>
            <a:ext cx="8977411" cy="1846659"/>
          </a:xfrm>
          <a:prstGeom prst="rect">
            <a:avLst/>
          </a:prstGeom>
          <a:noFill/>
        </p:spPr>
        <p:txBody>
          <a:bodyPr wrap="square" lIns="91440" tIns="91440" rIns="91440" bIns="9144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r>
              <a:rPr lang="en-US" sz="2800" dirty="0">
                <a:solidFill>
                  <a:schemeClr val="bg1"/>
                </a:solidFill>
              </a:rPr>
              <a:t>TRIỂN KHAI HỆ THỐNG ERP </a:t>
            </a:r>
            <a:br>
              <a:rPr lang="en-US" sz="2800" dirty="0">
                <a:solidFill>
                  <a:schemeClr val="bg1"/>
                </a:solidFill>
              </a:rPr>
            </a:br>
            <a:r>
              <a:rPr lang="en-US" sz="4000" dirty="0">
                <a:solidFill>
                  <a:schemeClr val="bg1"/>
                </a:solidFill>
              </a:rPr>
              <a:t>CÔNG TY CỔ PHẦN SẢN XUẤT VÀ TH</a:t>
            </a:r>
            <a:r>
              <a:rPr lang="vi-VN" sz="4000" dirty="0">
                <a:solidFill>
                  <a:schemeClr val="bg1"/>
                </a:solidFill>
              </a:rPr>
              <a:t>Ư</a:t>
            </a:r>
            <a:r>
              <a:rPr lang="en-US" sz="4000" dirty="0">
                <a:solidFill>
                  <a:schemeClr val="bg1"/>
                </a:solidFill>
              </a:rPr>
              <a:t>ƠNG MẠI HỮU NGHỊ ĐÀ NẴNG</a:t>
            </a:r>
            <a:endParaRPr lang="en-US" sz="3600" dirty="0">
              <a:solidFill>
                <a:schemeClr val="bg1"/>
              </a:solidFill>
            </a:endParaRPr>
          </a:p>
        </p:txBody>
      </p:sp>
      <p:pic>
        <p:nvPicPr>
          <p:cNvPr id="34" name="Picture 33">
            <a:extLst>
              <a:ext uri="{FF2B5EF4-FFF2-40B4-BE49-F238E27FC236}">
                <a16:creationId xmlns:a16="http://schemas.microsoft.com/office/drawing/2014/main" id="{FEDFDAE5-4E21-464F-B3DE-3C7F4D068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668" y="0"/>
            <a:ext cx="2600325" cy="1752600"/>
          </a:xfrm>
          <a:prstGeom prst="rect">
            <a:avLst/>
          </a:prstGeom>
        </p:spPr>
      </p:pic>
    </p:spTree>
    <p:extLst>
      <p:ext uri="{BB962C8B-B14F-4D97-AF65-F5344CB8AC3E}">
        <p14:creationId xmlns:p14="http://schemas.microsoft.com/office/powerpoint/2010/main" val="19973987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A6B288F-7012-4EF9-BACE-DDBE24602E40}"/>
              </a:ext>
            </a:extLst>
          </p:cNvPr>
          <p:cNvSpPr/>
          <p:nvPr/>
        </p:nvSpPr>
        <p:spPr>
          <a:xfrm rot="2700000">
            <a:off x="413338" y="353946"/>
            <a:ext cx="951306" cy="94624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718447" y="643095"/>
            <a:ext cx="341090" cy="367942"/>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718447" y="703955"/>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2060215" y="643095"/>
            <a:ext cx="506268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VỀ ERP (Enterprise Resource Planning)</a:t>
            </a:r>
          </a:p>
        </p:txBody>
      </p:sp>
      <p:cxnSp>
        <p:nvCxnSpPr>
          <p:cNvPr id="29" name="Straight Connector 28"/>
          <p:cNvCxnSpPr>
            <a:cxnSpLocks/>
          </p:cNvCxnSpPr>
          <p:nvPr/>
        </p:nvCxnSpPr>
        <p:spPr>
          <a:xfrm>
            <a:off x="1716601" y="1011037"/>
            <a:ext cx="54062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E70A15-D613-420A-B324-7D01D3682F81}"/>
              </a:ext>
            </a:extLst>
          </p:cNvPr>
          <p:cNvCxnSpPr/>
          <p:nvPr/>
        </p:nvCxnSpPr>
        <p:spPr>
          <a:xfrm rot="5400000">
            <a:off x="4333864" y="3856625"/>
            <a:ext cx="3524275" cy="2009"/>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A23441-1C0E-4E06-B863-200CC5C70163}"/>
              </a:ext>
            </a:extLst>
          </p:cNvPr>
          <p:cNvCxnSpPr/>
          <p:nvPr/>
        </p:nvCxnSpPr>
        <p:spPr>
          <a:xfrm>
            <a:off x="3905235" y="1652509"/>
            <a:ext cx="4476781"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E2ACC7-F69B-46A6-8BC9-89166104EEB6}"/>
              </a:ext>
            </a:extLst>
          </p:cNvPr>
          <p:cNvCxnSpPr/>
          <p:nvPr/>
        </p:nvCxnSpPr>
        <p:spPr>
          <a:xfrm>
            <a:off x="3905235" y="6320323"/>
            <a:ext cx="4476781"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91566D5-E264-46C6-A16F-DD500E9F1283}"/>
              </a:ext>
            </a:extLst>
          </p:cNvPr>
          <p:cNvGrpSpPr/>
          <p:nvPr/>
        </p:nvGrpSpPr>
        <p:grpSpPr>
          <a:xfrm>
            <a:off x="6286544" y="1124740"/>
            <a:ext cx="5191594" cy="2623254"/>
            <a:chOff x="4714908" y="1142990"/>
            <a:chExt cx="3183876" cy="1967440"/>
          </a:xfrm>
        </p:grpSpPr>
        <p:sp>
          <p:nvSpPr>
            <p:cNvPr id="17" name="Oval 16">
              <a:extLst>
                <a:ext uri="{FF2B5EF4-FFF2-40B4-BE49-F238E27FC236}">
                  <a16:creationId xmlns:a16="http://schemas.microsoft.com/office/drawing/2014/main" id="{706367C4-7F42-41C3-A619-BE317A1E7410}"/>
                </a:ext>
              </a:extLst>
            </p:cNvPr>
            <p:cNvSpPr/>
            <p:nvPr/>
          </p:nvSpPr>
          <p:spPr>
            <a:xfrm>
              <a:off x="6357950" y="1313150"/>
              <a:ext cx="368876" cy="3688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8" name="Group 94">
              <a:extLst>
                <a:ext uri="{FF2B5EF4-FFF2-40B4-BE49-F238E27FC236}">
                  <a16:creationId xmlns:a16="http://schemas.microsoft.com/office/drawing/2014/main" id="{237D98A5-0942-4B79-820A-E695C223CEA3}"/>
                </a:ext>
              </a:extLst>
            </p:cNvPr>
            <p:cNvGrpSpPr/>
            <p:nvPr/>
          </p:nvGrpSpPr>
          <p:grpSpPr>
            <a:xfrm>
              <a:off x="4714908" y="1785932"/>
              <a:ext cx="2510388" cy="1324498"/>
              <a:chOff x="4714908" y="1785932"/>
              <a:chExt cx="2510388" cy="1324498"/>
            </a:xfrm>
          </p:grpSpPr>
          <p:sp>
            <p:nvSpPr>
              <p:cNvPr id="23" name="Rectangle 22">
                <a:extLst>
                  <a:ext uri="{FF2B5EF4-FFF2-40B4-BE49-F238E27FC236}">
                    <a16:creationId xmlns:a16="http://schemas.microsoft.com/office/drawing/2014/main" id="{AC8B7DCA-AF83-4892-8556-AD83C6C407CB}"/>
                  </a:ext>
                </a:extLst>
              </p:cNvPr>
              <p:cNvSpPr/>
              <p:nvPr/>
            </p:nvSpPr>
            <p:spPr>
              <a:xfrm>
                <a:off x="4714908" y="2071684"/>
                <a:ext cx="2214578" cy="1038746"/>
              </a:xfrm>
              <a:prstGeom prst="rect">
                <a:avLst/>
              </a:prstGeom>
            </p:spPr>
            <p:txBody>
              <a:bodyPr wrap="square">
                <a:spAutoFit/>
              </a:bodyPr>
              <a:lstStyle/>
              <a:p>
                <a:pPr algn="just"/>
                <a:r>
                  <a:rPr lang="vi-VN" sz="1200" dirty="0">
                    <a:solidFill>
                      <a:srgbClr val="141414"/>
                    </a:solidFill>
                  </a:rPr>
                  <a:t>• Tăng năng suất.</a:t>
                </a:r>
              </a:p>
              <a:p>
                <a:pPr algn="just"/>
                <a:r>
                  <a:rPr lang="vi-VN" sz="1200" dirty="0">
                    <a:solidFill>
                      <a:srgbClr val="141414"/>
                    </a:solidFill>
                  </a:rPr>
                  <a:t>• Gắn kết thông tin đơn hàng và sản xuất: các đơn hàng hiện có và các đơn hàng dự</a:t>
                </a:r>
              </a:p>
              <a:p>
                <a:pPr algn="just"/>
                <a:r>
                  <a:rPr lang="vi-VN" sz="1200" dirty="0">
                    <a:solidFill>
                      <a:srgbClr val="141414"/>
                    </a:solidFill>
                  </a:rPr>
                  <a:t>báo.</a:t>
                </a:r>
              </a:p>
              <a:p>
                <a:pPr algn="just"/>
                <a:r>
                  <a:rPr lang="vi-VN" sz="1200" dirty="0">
                    <a:solidFill>
                      <a:srgbClr val="141414"/>
                    </a:solidFill>
                  </a:rPr>
                  <a:t>• Theo dõi chính xác lượng hàng có phục vụ cho: bán hàng, phân phôi, quản lý nguyên vật liệu</a:t>
                </a:r>
              </a:p>
              <a:p>
                <a:pPr algn="just"/>
                <a:r>
                  <a:rPr lang="vi-VN" sz="1200" dirty="0">
                    <a:solidFill>
                      <a:srgbClr val="141414"/>
                    </a:solidFill>
                  </a:rPr>
                  <a:t>• Giúp cho việc lập kế hoạch sản xuất tốt hơn.</a:t>
                </a:r>
              </a:p>
            </p:txBody>
          </p:sp>
          <p:sp>
            <p:nvSpPr>
              <p:cNvPr id="24" name="Rectangle 23">
                <a:extLst>
                  <a:ext uri="{FF2B5EF4-FFF2-40B4-BE49-F238E27FC236}">
                    <a16:creationId xmlns:a16="http://schemas.microsoft.com/office/drawing/2014/main" id="{468FF092-13DC-4DE2-A1E8-CC723778A461}"/>
                  </a:ext>
                </a:extLst>
              </p:cNvPr>
              <p:cNvSpPr/>
              <p:nvPr/>
            </p:nvSpPr>
            <p:spPr>
              <a:xfrm>
                <a:off x="5355277" y="1785932"/>
                <a:ext cx="1870019" cy="253915"/>
              </a:xfrm>
              <a:prstGeom prst="rect">
                <a:avLst/>
              </a:prstGeom>
            </p:spPr>
            <p:txBody>
              <a:bodyPr wrap="none">
                <a:spAutoFit/>
              </a:bodyPr>
              <a:lstStyle/>
              <a:p>
                <a:r>
                  <a:rPr lang="en-US" sz="1600" dirty="0" err="1">
                    <a:solidFill>
                      <a:schemeClr val="bg1">
                        <a:lumMod val="65000"/>
                      </a:schemeClr>
                    </a:solidFill>
                    <a:latin typeface="Open Sans" pitchFamily="34" charset="0"/>
                    <a:ea typeface="Open Sans" pitchFamily="34" charset="0"/>
                    <a:cs typeface="Open Sans" pitchFamily="34" charset="0"/>
                  </a:rPr>
                  <a:t>Lợi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ích</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đối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với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bộ</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phận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sản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xuất</a:t>
                </a:r>
                <a:endParaRPr lang="en-US" sz="1600" dirty="0">
                  <a:solidFill>
                    <a:schemeClr val="bg1">
                      <a:lumMod val="65000"/>
                    </a:schemeClr>
                  </a:solidFill>
                  <a:latin typeface="Open Sans" pitchFamily="34" charset="0"/>
                  <a:ea typeface="Open Sans" pitchFamily="34" charset="0"/>
                  <a:cs typeface="Open Sans" pitchFamily="34" charset="0"/>
                </a:endParaRPr>
              </a:p>
            </p:txBody>
          </p:sp>
        </p:grpSp>
        <p:grpSp>
          <p:nvGrpSpPr>
            <p:cNvPr id="19" name="Group 72">
              <a:extLst>
                <a:ext uri="{FF2B5EF4-FFF2-40B4-BE49-F238E27FC236}">
                  <a16:creationId xmlns:a16="http://schemas.microsoft.com/office/drawing/2014/main" id="{99F017D3-10BA-412C-918C-CD92B5B39C01}"/>
                </a:ext>
              </a:extLst>
            </p:cNvPr>
            <p:cNvGrpSpPr/>
            <p:nvPr/>
          </p:nvGrpSpPr>
          <p:grpSpPr>
            <a:xfrm>
              <a:off x="7000892" y="1142990"/>
              <a:ext cx="897892" cy="751794"/>
              <a:chOff x="2951142" y="2589225"/>
              <a:chExt cx="468313" cy="392113"/>
            </a:xfrm>
            <a:solidFill>
              <a:schemeClr val="accent3"/>
            </a:solidFill>
          </p:grpSpPr>
          <p:sp>
            <p:nvSpPr>
              <p:cNvPr id="20" name="Freeform 13">
                <a:extLst>
                  <a:ext uri="{FF2B5EF4-FFF2-40B4-BE49-F238E27FC236}">
                    <a16:creationId xmlns:a16="http://schemas.microsoft.com/office/drawing/2014/main" id="{8BED9AD6-14AD-4EA1-AA5B-FB9CBC81B8E2}"/>
                  </a:ext>
                </a:extLst>
              </p:cNvPr>
              <p:cNvSpPr>
                <a:spLocks noEditPoints="1"/>
              </p:cNvSpPr>
              <p:nvPr/>
            </p:nvSpPr>
            <p:spPr bwMode="auto">
              <a:xfrm>
                <a:off x="2951142" y="2646375"/>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4">
                <a:extLst>
                  <a:ext uri="{FF2B5EF4-FFF2-40B4-BE49-F238E27FC236}">
                    <a16:creationId xmlns:a16="http://schemas.microsoft.com/office/drawing/2014/main" id="{F43441A1-F325-412D-A3EF-6242CB8523B3}"/>
                  </a:ext>
                </a:extLst>
              </p:cNvPr>
              <p:cNvSpPr>
                <a:spLocks noEditPoints="1"/>
              </p:cNvSpPr>
              <p:nvPr/>
            </p:nvSpPr>
            <p:spPr bwMode="auto">
              <a:xfrm>
                <a:off x="3233717" y="2798775"/>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15">
                <a:extLst>
                  <a:ext uri="{FF2B5EF4-FFF2-40B4-BE49-F238E27FC236}">
                    <a16:creationId xmlns:a16="http://schemas.microsoft.com/office/drawing/2014/main" id="{DA2DEFEB-0430-4977-A3C3-D33A2199741A}"/>
                  </a:ext>
                </a:extLst>
              </p:cNvPr>
              <p:cNvSpPr>
                <a:spLocks noEditPoints="1"/>
              </p:cNvSpPr>
              <p:nvPr/>
            </p:nvSpPr>
            <p:spPr bwMode="auto">
              <a:xfrm>
                <a:off x="3228955" y="2589225"/>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25" name="Group 24">
            <a:extLst>
              <a:ext uri="{FF2B5EF4-FFF2-40B4-BE49-F238E27FC236}">
                <a16:creationId xmlns:a16="http://schemas.microsoft.com/office/drawing/2014/main" id="{37A02937-CACF-42C9-AF80-F185E5E5B0FC}"/>
              </a:ext>
            </a:extLst>
          </p:cNvPr>
          <p:cNvGrpSpPr/>
          <p:nvPr/>
        </p:nvGrpSpPr>
        <p:grpSpPr>
          <a:xfrm>
            <a:off x="6134459" y="4111490"/>
            <a:ext cx="5290478" cy="2492362"/>
            <a:chOff x="4629736" y="2692305"/>
            <a:chExt cx="3244520" cy="1869271"/>
          </a:xfrm>
        </p:grpSpPr>
        <p:sp>
          <p:nvSpPr>
            <p:cNvPr id="26" name="Oval 25">
              <a:extLst>
                <a:ext uri="{FF2B5EF4-FFF2-40B4-BE49-F238E27FC236}">
                  <a16:creationId xmlns:a16="http://schemas.microsoft.com/office/drawing/2014/main" id="{94F1414F-DF9D-4B4E-A206-916DB029ED10}"/>
                </a:ext>
              </a:extLst>
            </p:cNvPr>
            <p:cNvSpPr/>
            <p:nvPr/>
          </p:nvSpPr>
          <p:spPr>
            <a:xfrm>
              <a:off x="6357950" y="4086224"/>
              <a:ext cx="368876" cy="3688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0" name="Group 95">
              <a:extLst>
                <a:ext uri="{FF2B5EF4-FFF2-40B4-BE49-F238E27FC236}">
                  <a16:creationId xmlns:a16="http://schemas.microsoft.com/office/drawing/2014/main" id="{7257C71F-1CA9-478B-8FA9-C78AF8F787BE}"/>
                </a:ext>
              </a:extLst>
            </p:cNvPr>
            <p:cNvGrpSpPr/>
            <p:nvPr/>
          </p:nvGrpSpPr>
          <p:grpSpPr>
            <a:xfrm>
              <a:off x="4629736" y="2692305"/>
              <a:ext cx="2745316" cy="1869271"/>
              <a:chOff x="4629736" y="2692305"/>
              <a:chExt cx="2745316" cy="1869271"/>
            </a:xfrm>
          </p:grpSpPr>
          <p:sp>
            <p:nvSpPr>
              <p:cNvPr id="35" name="Rectangle 34">
                <a:extLst>
                  <a:ext uri="{FF2B5EF4-FFF2-40B4-BE49-F238E27FC236}">
                    <a16:creationId xmlns:a16="http://schemas.microsoft.com/office/drawing/2014/main" id="{D4B070FC-996F-46E6-8BF1-20DA1C6498AF}"/>
                  </a:ext>
                </a:extLst>
              </p:cNvPr>
              <p:cNvSpPr/>
              <p:nvPr/>
            </p:nvSpPr>
            <p:spPr>
              <a:xfrm>
                <a:off x="4629736" y="2968833"/>
                <a:ext cx="2745316" cy="1592743"/>
              </a:xfrm>
              <a:prstGeom prst="rect">
                <a:avLst/>
              </a:prstGeom>
            </p:spPr>
            <p:txBody>
              <a:bodyPr wrap="square">
                <a:spAutoFit/>
              </a:bodyPr>
              <a:lstStyle/>
              <a:p>
                <a:pPr algn="just"/>
                <a:r>
                  <a:rPr lang="vi-VN" sz="1200" dirty="0">
                    <a:solidFill>
                      <a:srgbClr val="141414"/>
                    </a:solidFill>
                  </a:rPr>
                  <a:t>• Theo dõi công nợ chặt chẽ, giảm thiểu nợ quá hạn.</a:t>
                </a:r>
              </a:p>
              <a:p>
                <a:pPr algn="just"/>
                <a:r>
                  <a:rPr lang="vi-VN" sz="1200" dirty="0">
                    <a:solidFill>
                      <a:srgbClr val="141414"/>
                    </a:solidFill>
                  </a:rPr>
                  <a:t>• Tổng hợp bức tranh tài chính tổng thể và chính xác của doanh nghiệp, giảm chi phí lưu trữ sổ sách</a:t>
                </a:r>
              </a:p>
              <a:p>
                <a:pPr algn="just"/>
                <a:r>
                  <a:rPr lang="vi-VN" sz="1200" dirty="0">
                    <a:solidFill>
                      <a:srgbClr val="141414"/>
                    </a:solidFill>
                  </a:rPr>
                  <a:t>• Cung cấp thông tin đầu vào chất lượng cao để phân tích đánh giá:</a:t>
                </a:r>
              </a:p>
              <a:p>
                <a:pPr algn="just"/>
                <a:r>
                  <a:rPr lang="vi-VN" sz="1200" dirty="0">
                    <a:solidFill>
                      <a:srgbClr val="141414"/>
                    </a:solidFill>
                  </a:rPr>
                  <a:t>• Mối liên kết giữa kết quả điều hành và hiệu ứng về tài chính</a:t>
                </a:r>
              </a:p>
              <a:p>
                <a:pPr algn="just"/>
                <a:r>
                  <a:rPr lang="vi-VN" sz="1200" dirty="0">
                    <a:solidFill>
                      <a:srgbClr val="141414"/>
                    </a:solidFill>
                  </a:rPr>
                  <a:t>• Cung cấp cái nhìn nhân quả dễ dàng hơn cho công tác quản lý điều hành</a:t>
                </a:r>
              </a:p>
              <a:p>
                <a:pPr algn="just"/>
                <a:r>
                  <a:rPr lang="vi-VN" sz="1200" dirty="0">
                    <a:solidFill>
                      <a:srgbClr val="141414"/>
                    </a:solidFill>
                  </a:rPr>
                  <a:t>• Có sẵn dữ liệu tài chính trợ giúp cho việc ra quyết định tốt hơn.</a:t>
                </a:r>
              </a:p>
              <a:p>
                <a:pPr algn="just"/>
                <a:r>
                  <a:rPr lang="vi-VN" sz="1200" dirty="0">
                    <a:solidFill>
                      <a:srgbClr val="141414"/>
                    </a:solidFill>
                  </a:rPr>
                  <a:t>• Cho phép tạo ra các số đo cho việc thực hiện các chiến lược.</a:t>
                </a:r>
              </a:p>
            </p:txBody>
          </p:sp>
          <p:sp>
            <p:nvSpPr>
              <p:cNvPr id="36" name="Rectangle 35">
                <a:extLst>
                  <a:ext uri="{FF2B5EF4-FFF2-40B4-BE49-F238E27FC236}">
                    <a16:creationId xmlns:a16="http://schemas.microsoft.com/office/drawing/2014/main" id="{E232805E-1A6A-4F2E-91C9-E5FE7D3B0615}"/>
                  </a:ext>
                </a:extLst>
              </p:cNvPr>
              <p:cNvSpPr/>
              <p:nvPr/>
            </p:nvSpPr>
            <p:spPr>
              <a:xfrm>
                <a:off x="4637584" y="2692305"/>
                <a:ext cx="2427741" cy="253915"/>
              </a:xfrm>
              <a:prstGeom prst="rect">
                <a:avLst/>
              </a:prstGeom>
            </p:spPr>
            <p:txBody>
              <a:bodyPr wrap="none">
                <a:spAutoFit/>
              </a:bodyPr>
              <a:lstStyle/>
              <a:p>
                <a:r>
                  <a:rPr lang="en-US" sz="1600" dirty="0" err="1">
                    <a:solidFill>
                      <a:schemeClr val="bg1">
                        <a:lumMod val="65000"/>
                      </a:schemeClr>
                    </a:solidFill>
                    <a:latin typeface="Open Sans" pitchFamily="34" charset="0"/>
                    <a:ea typeface="Open Sans" pitchFamily="34" charset="0"/>
                    <a:cs typeface="Open Sans" pitchFamily="34" charset="0"/>
                  </a:rPr>
                  <a:t>Lợi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ích</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đối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với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bộ</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phận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kế</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toán</a:t>
                </a:r>
                <a:r>
                  <a:rPr lang="en-US" sz="1600" dirty="0">
                    <a:solidFill>
                      <a:schemeClr val="bg1">
                        <a:lumMod val="65000"/>
                      </a:schemeClr>
                    </a:solidFill>
                    <a:latin typeface="Open Sans" pitchFamily="34" charset="0"/>
                    <a:ea typeface="Open Sans" pitchFamily="34" charset="0"/>
                    <a:cs typeface="Open Sans" pitchFamily="34" charset="0"/>
                  </a:rPr>
                  <a:t> – </a:t>
                </a:r>
                <a:r>
                  <a:rPr lang="en-US" sz="1600" dirty="0" err="1">
                    <a:solidFill>
                      <a:schemeClr val="bg1">
                        <a:lumMod val="65000"/>
                      </a:schemeClr>
                    </a:solidFill>
                    <a:latin typeface="Open Sans" pitchFamily="34" charset="0"/>
                    <a:ea typeface="Open Sans" pitchFamily="34" charset="0"/>
                    <a:cs typeface="Open Sans" pitchFamily="34" charset="0"/>
                  </a:rPr>
                  <a:t>tài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chính</a:t>
                </a:r>
                <a:endParaRPr lang="en-US" sz="1600" dirty="0">
                  <a:solidFill>
                    <a:schemeClr val="bg1">
                      <a:lumMod val="65000"/>
                    </a:schemeClr>
                  </a:solidFill>
                  <a:latin typeface="Open Sans" pitchFamily="34" charset="0"/>
                  <a:ea typeface="Open Sans" pitchFamily="34" charset="0"/>
                  <a:cs typeface="Open Sans" pitchFamily="34" charset="0"/>
                </a:endParaRPr>
              </a:p>
            </p:txBody>
          </p:sp>
        </p:grpSp>
        <p:grpSp>
          <p:nvGrpSpPr>
            <p:cNvPr id="31" name="Group 89">
              <a:extLst>
                <a:ext uri="{FF2B5EF4-FFF2-40B4-BE49-F238E27FC236}">
                  <a16:creationId xmlns:a16="http://schemas.microsoft.com/office/drawing/2014/main" id="{C91C64DC-6B1E-4E7E-9AA6-90FAB8275439}"/>
                </a:ext>
              </a:extLst>
            </p:cNvPr>
            <p:cNvGrpSpPr/>
            <p:nvPr/>
          </p:nvGrpSpPr>
          <p:grpSpPr>
            <a:xfrm>
              <a:off x="7143768" y="3857634"/>
              <a:ext cx="730488" cy="700052"/>
              <a:chOff x="431784" y="3611563"/>
              <a:chExt cx="381000" cy="365126"/>
            </a:xfrm>
            <a:solidFill>
              <a:schemeClr val="accent4"/>
            </a:solidFill>
          </p:grpSpPr>
          <p:sp>
            <p:nvSpPr>
              <p:cNvPr id="32" name="Freeform 16">
                <a:extLst>
                  <a:ext uri="{FF2B5EF4-FFF2-40B4-BE49-F238E27FC236}">
                    <a16:creationId xmlns:a16="http://schemas.microsoft.com/office/drawing/2014/main" id="{593A9637-E5C0-4A78-8EF1-12512CC5DAEE}"/>
                  </a:ext>
                </a:extLst>
              </p:cNvPr>
              <p:cNvSpPr>
                <a:spLocks/>
              </p:cNvSpPr>
              <p:nvPr/>
            </p:nvSpPr>
            <p:spPr bwMode="auto">
              <a:xfrm>
                <a:off x="487346" y="3768726"/>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17">
                <a:extLst>
                  <a:ext uri="{FF2B5EF4-FFF2-40B4-BE49-F238E27FC236}">
                    <a16:creationId xmlns:a16="http://schemas.microsoft.com/office/drawing/2014/main" id="{02195974-3D3C-4EBD-ACA9-537D141CF6FB}"/>
                  </a:ext>
                </a:extLst>
              </p:cNvPr>
              <p:cNvSpPr>
                <a:spLocks/>
              </p:cNvSpPr>
              <p:nvPr/>
            </p:nvSpPr>
            <p:spPr bwMode="auto">
              <a:xfrm>
                <a:off x="431784" y="3611563"/>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18">
                <a:extLst>
                  <a:ext uri="{FF2B5EF4-FFF2-40B4-BE49-F238E27FC236}">
                    <a16:creationId xmlns:a16="http://schemas.microsoft.com/office/drawing/2014/main" id="{EFF6E4BD-CD2E-4A50-8474-A61E6FB79632}"/>
                  </a:ext>
                </a:extLst>
              </p:cNvPr>
              <p:cNvSpPr>
                <a:spLocks/>
              </p:cNvSpPr>
              <p:nvPr/>
            </p:nvSpPr>
            <p:spPr bwMode="auto">
              <a:xfrm>
                <a:off x="619109" y="3768726"/>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37" name="Group 36">
            <a:extLst>
              <a:ext uri="{FF2B5EF4-FFF2-40B4-BE49-F238E27FC236}">
                <a16:creationId xmlns:a16="http://schemas.microsoft.com/office/drawing/2014/main" id="{15CE5D1E-8FD2-4604-8780-3D892FD2DF1B}"/>
              </a:ext>
            </a:extLst>
          </p:cNvPr>
          <p:cNvGrpSpPr/>
          <p:nvPr/>
        </p:nvGrpSpPr>
        <p:grpSpPr>
          <a:xfrm>
            <a:off x="646836" y="4149171"/>
            <a:ext cx="5244736" cy="2403182"/>
            <a:chOff x="1138861" y="2657899"/>
            <a:chExt cx="3281554" cy="1802387"/>
          </a:xfrm>
        </p:grpSpPr>
        <p:sp>
          <p:nvSpPr>
            <p:cNvPr id="38" name="Oval 37">
              <a:extLst>
                <a:ext uri="{FF2B5EF4-FFF2-40B4-BE49-F238E27FC236}">
                  <a16:creationId xmlns:a16="http://schemas.microsoft.com/office/drawing/2014/main" id="{75B20BC1-D047-457D-B8B2-C932F115574F}"/>
                </a:ext>
              </a:extLst>
            </p:cNvPr>
            <p:cNvSpPr/>
            <p:nvPr/>
          </p:nvSpPr>
          <p:spPr>
            <a:xfrm>
              <a:off x="2500298" y="4086224"/>
              <a:ext cx="368876" cy="3688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9" name="Group 93">
              <a:extLst>
                <a:ext uri="{FF2B5EF4-FFF2-40B4-BE49-F238E27FC236}">
                  <a16:creationId xmlns:a16="http://schemas.microsoft.com/office/drawing/2014/main" id="{21E2D298-B280-4A04-82E3-C1A5C97611F2}"/>
                </a:ext>
              </a:extLst>
            </p:cNvPr>
            <p:cNvGrpSpPr/>
            <p:nvPr/>
          </p:nvGrpSpPr>
          <p:grpSpPr>
            <a:xfrm>
              <a:off x="2205836" y="2657899"/>
              <a:ext cx="2214579" cy="1765179"/>
              <a:chOff x="2205836" y="2657899"/>
              <a:chExt cx="2214579" cy="1765179"/>
            </a:xfrm>
          </p:grpSpPr>
          <p:sp>
            <p:nvSpPr>
              <p:cNvPr id="50" name="Rectangle 49">
                <a:extLst>
                  <a:ext uri="{FF2B5EF4-FFF2-40B4-BE49-F238E27FC236}">
                    <a16:creationId xmlns:a16="http://schemas.microsoft.com/office/drawing/2014/main" id="{EB0B8374-7BCD-4D52-AC1D-3007C4128A68}"/>
                  </a:ext>
                </a:extLst>
              </p:cNvPr>
              <p:cNvSpPr/>
              <p:nvPr/>
            </p:nvSpPr>
            <p:spPr>
              <a:xfrm>
                <a:off x="2205837" y="2968834"/>
                <a:ext cx="2214578" cy="1454244"/>
              </a:xfrm>
              <a:prstGeom prst="rect">
                <a:avLst/>
              </a:prstGeom>
            </p:spPr>
            <p:txBody>
              <a:bodyPr wrap="square">
                <a:spAutoFit/>
              </a:bodyPr>
              <a:lstStyle/>
              <a:p>
                <a:pPr algn="just"/>
                <a:r>
                  <a:rPr lang="vi-VN" sz="1200" dirty="0">
                    <a:solidFill>
                      <a:srgbClr val="141414"/>
                    </a:solidFill>
                  </a:rPr>
                  <a:t>• Giảm thời gian báo giá, tăng khả năng đáp ứng.</a:t>
                </a:r>
              </a:p>
              <a:p>
                <a:pPr algn="just"/>
                <a:r>
                  <a:rPr lang="vi-VN" sz="1200" dirty="0">
                    <a:solidFill>
                      <a:srgbClr val="141414"/>
                    </a:solidFill>
                  </a:rPr>
                  <a:t>• Phân tích lợi nhuận dựa trên số liệu thật về: chi phí, doanh thu, sản lượng hàng bán, các khách hàng mục tiêu, thị phần, khuynh hướng của thị trường…</a:t>
                </a:r>
              </a:p>
              <a:p>
                <a:pPr algn="just"/>
                <a:r>
                  <a:rPr lang="vi-VN" sz="1200" dirty="0">
                    <a:solidFill>
                      <a:srgbClr val="141414"/>
                    </a:solidFill>
                  </a:rPr>
                  <a:t>• Cho phép tạo ra các kế hoạch tiếp thị, các khung giá khác nhau, các kế hoạch giảm giá linh động…</a:t>
                </a:r>
              </a:p>
              <a:p>
                <a:pPr algn="just"/>
                <a:r>
                  <a:rPr lang="vi-VN" sz="1200" dirty="0">
                    <a:solidFill>
                      <a:srgbClr val="141414"/>
                    </a:solidFill>
                  </a:rPr>
                  <a:t>• Dự báo chính xác thời gian giao hàng, kiểm soát chặt chẽ giữa đơn hàng và hàng tồn kho.</a:t>
                </a:r>
              </a:p>
            </p:txBody>
          </p:sp>
          <p:sp>
            <p:nvSpPr>
              <p:cNvPr id="51" name="Rectangle 50">
                <a:extLst>
                  <a:ext uri="{FF2B5EF4-FFF2-40B4-BE49-F238E27FC236}">
                    <a16:creationId xmlns:a16="http://schemas.microsoft.com/office/drawing/2014/main" id="{0E12BA2C-D813-4B64-B447-737ABA3B3D13}"/>
                  </a:ext>
                </a:extLst>
              </p:cNvPr>
              <p:cNvSpPr/>
              <p:nvPr/>
            </p:nvSpPr>
            <p:spPr>
              <a:xfrm>
                <a:off x="2205836" y="2657899"/>
                <a:ext cx="2074675" cy="253916"/>
              </a:xfrm>
              <a:prstGeom prst="rect">
                <a:avLst/>
              </a:prstGeom>
            </p:spPr>
            <p:txBody>
              <a:bodyPr wrap="none">
                <a:spAutoFit/>
              </a:bodyPr>
              <a:lstStyle/>
              <a:p>
                <a:r>
                  <a:rPr lang="en-US" sz="1600" dirty="0" err="1">
                    <a:solidFill>
                      <a:schemeClr val="bg1">
                        <a:lumMod val="65000"/>
                      </a:schemeClr>
                    </a:solidFill>
                    <a:latin typeface="Open Sans" pitchFamily="34" charset="0"/>
                    <a:ea typeface="Open Sans" pitchFamily="34" charset="0"/>
                    <a:cs typeface="Open Sans" pitchFamily="34" charset="0"/>
                  </a:rPr>
                  <a:t>Lợi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ích</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đối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với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bộ</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phận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kinh</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doanh</a:t>
                </a:r>
                <a:endParaRPr lang="en-US" sz="1600" dirty="0">
                  <a:solidFill>
                    <a:schemeClr val="bg1">
                      <a:lumMod val="65000"/>
                    </a:schemeClr>
                  </a:solidFill>
                  <a:latin typeface="Open Sans" pitchFamily="34" charset="0"/>
                  <a:ea typeface="Open Sans" pitchFamily="34" charset="0"/>
                  <a:cs typeface="Open Sans" pitchFamily="34" charset="0"/>
                </a:endParaRPr>
              </a:p>
            </p:txBody>
          </p:sp>
        </p:grpSp>
        <p:grpSp>
          <p:nvGrpSpPr>
            <p:cNvPr id="40" name="Group 79">
              <a:extLst>
                <a:ext uri="{FF2B5EF4-FFF2-40B4-BE49-F238E27FC236}">
                  <a16:creationId xmlns:a16="http://schemas.microsoft.com/office/drawing/2014/main" id="{B8F2A95E-0591-4EE2-B31E-E18798FDC490}"/>
                </a:ext>
              </a:extLst>
            </p:cNvPr>
            <p:cNvGrpSpPr/>
            <p:nvPr/>
          </p:nvGrpSpPr>
          <p:grpSpPr>
            <a:xfrm>
              <a:off x="1138861" y="3857634"/>
              <a:ext cx="913110" cy="602652"/>
              <a:chOff x="2141517" y="2373325"/>
              <a:chExt cx="476251" cy="314325"/>
            </a:xfrm>
            <a:solidFill>
              <a:schemeClr val="accent6"/>
            </a:solidFill>
          </p:grpSpPr>
          <p:sp>
            <p:nvSpPr>
              <p:cNvPr id="41" name="Rectangle 22">
                <a:extLst>
                  <a:ext uri="{FF2B5EF4-FFF2-40B4-BE49-F238E27FC236}">
                    <a16:creationId xmlns:a16="http://schemas.microsoft.com/office/drawing/2014/main" id="{F71B5C6D-EE7F-478C-8FBC-89CA45DEA912}"/>
                  </a:ext>
                </a:extLst>
              </p:cNvPr>
              <p:cNvSpPr>
                <a:spLocks noChangeArrowheads="1"/>
              </p:cNvSpPr>
              <p:nvPr/>
            </p:nvSpPr>
            <p:spPr bwMode="auto">
              <a:xfrm>
                <a:off x="2200255" y="2678125"/>
                <a:ext cx="387350" cy="95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Rectangle 23">
                <a:extLst>
                  <a:ext uri="{FF2B5EF4-FFF2-40B4-BE49-F238E27FC236}">
                    <a16:creationId xmlns:a16="http://schemas.microsoft.com/office/drawing/2014/main" id="{5A0AB734-4CAC-4286-9D52-CD9EBC2A6D41}"/>
                  </a:ext>
                </a:extLst>
              </p:cNvPr>
              <p:cNvSpPr>
                <a:spLocks noChangeArrowheads="1"/>
              </p:cNvSpPr>
              <p:nvPr/>
            </p:nvSpPr>
            <p:spPr bwMode="auto">
              <a:xfrm>
                <a:off x="2517755" y="2468575"/>
                <a:ext cx="69850" cy="20955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24">
                <a:extLst>
                  <a:ext uri="{FF2B5EF4-FFF2-40B4-BE49-F238E27FC236}">
                    <a16:creationId xmlns:a16="http://schemas.microsoft.com/office/drawing/2014/main" id="{A91BFCA1-2834-482D-8F9D-4E40D6656470}"/>
                  </a:ext>
                </a:extLst>
              </p:cNvPr>
              <p:cNvSpPr>
                <a:spLocks noChangeArrowheads="1"/>
              </p:cNvSpPr>
              <p:nvPr/>
            </p:nvSpPr>
            <p:spPr bwMode="auto">
              <a:xfrm>
                <a:off x="2438380" y="2547950"/>
                <a:ext cx="69850" cy="1301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25">
                <a:extLst>
                  <a:ext uri="{FF2B5EF4-FFF2-40B4-BE49-F238E27FC236}">
                    <a16:creationId xmlns:a16="http://schemas.microsoft.com/office/drawing/2014/main" id="{7B510E17-D812-4A50-9C71-71D57FED1A8B}"/>
                  </a:ext>
                </a:extLst>
              </p:cNvPr>
              <p:cNvSpPr>
                <a:spLocks noChangeArrowheads="1"/>
              </p:cNvSpPr>
              <p:nvPr/>
            </p:nvSpPr>
            <p:spPr bwMode="auto">
              <a:xfrm>
                <a:off x="2359005" y="2592400"/>
                <a:ext cx="69850" cy="857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Rectangle 26">
                <a:extLst>
                  <a:ext uri="{FF2B5EF4-FFF2-40B4-BE49-F238E27FC236}">
                    <a16:creationId xmlns:a16="http://schemas.microsoft.com/office/drawing/2014/main" id="{D88D6474-9246-40E5-9807-DFBAF73F65EB}"/>
                  </a:ext>
                </a:extLst>
              </p:cNvPr>
              <p:cNvSpPr>
                <a:spLocks noChangeArrowheads="1"/>
              </p:cNvSpPr>
              <p:nvPr/>
            </p:nvSpPr>
            <p:spPr bwMode="auto">
              <a:xfrm>
                <a:off x="2279630" y="2551125"/>
                <a:ext cx="69850" cy="12700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6" name="Rectangle 27">
                <a:extLst>
                  <a:ext uri="{FF2B5EF4-FFF2-40B4-BE49-F238E27FC236}">
                    <a16:creationId xmlns:a16="http://schemas.microsoft.com/office/drawing/2014/main" id="{42D16FC4-A9F7-488E-9423-E2E1BB186621}"/>
                  </a:ext>
                </a:extLst>
              </p:cNvPr>
              <p:cNvSpPr>
                <a:spLocks noChangeArrowheads="1"/>
              </p:cNvSpPr>
              <p:nvPr/>
            </p:nvSpPr>
            <p:spPr bwMode="auto">
              <a:xfrm>
                <a:off x="2200255" y="2587637"/>
                <a:ext cx="68263" cy="904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7" name="Freeform 28">
                <a:extLst>
                  <a:ext uri="{FF2B5EF4-FFF2-40B4-BE49-F238E27FC236}">
                    <a16:creationId xmlns:a16="http://schemas.microsoft.com/office/drawing/2014/main" id="{B65769B2-A988-4EAD-A2BF-B9513C6AABE8}"/>
                  </a:ext>
                </a:extLst>
              </p:cNvPr>
              <p:cNvSpPr>
                <a:spLocks/>
              </p:cNvSpPr>
              <p:nvPr/>
            </p:nvSpPr>
            <p:spPr bwMode="auto">
              <a:xfrm>
                <a:off x="2141517" y="2559062"/>
                <a:ext cx="36513" cy="38100"/>
              </a:xfrm>
              <a:custGeom>
                <a:avLst/>
                <a:gdLst/>
                <a:ahLst/>
                <a:cxnLst>
                  <a:cxn ang="0">
                    <a:pos x="22" y="0"/>
                  </a:cxn>
                  <a:cxn ang="0">
                    <a:pos x="22" y="0"/>
                  </a:cxn>
                  <a:cxn ang="0">
                    <a:pos x="27" y="0"/>
                  </a:cxn>
                  <a:cxn ang="0">
                    <a:pos x="32" y="1"/>
                  </a:cxn>
                  <a:cxn ang="0">
                    <a:pos x="36" y="3"/>
                  </a:cxn>
                  <a:cxn ang="0">
                    <a:pos x="40" y="7"/>
                  </a:cxn>
                  <a:cxn ang="0">
                    <a:pos x="42" y="10"/>
                  </a:cxn>
                  <a:cxn ang="0">
                    <a:pos x="45" y="15"/>
                  </a:cxn>
                  <a:cxn ang="0">
                    <a:pos x="46" y="18"/>
                  </a:cxn>
                  <a:cxn ang="0">
                    <a:pos x="46" y="23"/>
                  </a:cxn>
                  <a:cxn ang="0">
                    <a:pos x="46" y="23"/>
                  </a:cxn>
                  <a:cxn ang="0">
                    <a:pos x="46" y="28"/>
                  </a:cxn>
                  <a:cxn ang="0">
                    <a:pos x="45" y="32"/>
                  </a:cxn>
                  <a:cxn ang="0">
                    <a:pos x="42" y="36"/>
                  </a:cxn>
                  <a:cxn ang="0">
                    <a:pos x="40" y="39"/>
                  </a:cxn>
                  <a:cxn ang="0">
                    <a:pos x="36" y="43"/>
                  </a:cxn>
                  <a:cxn ang="0">
                    <a:pos x="32" y="44"/>
                  </a:cxn>
                  <a:cxn ang="0">
                    <a:pos x="27" y="45"/>
                  </a:cxn>
                  <a:cxn ang="0">
                    <a:pos x="22" y="47"/>
                  </a:cxn>
                  <a:cxn ang="0">
                    <a:pos x="22" y="47"/>
                  </a:cxn>
                  <a:cxn ang="0">
                    <a:pos x="19" y="45"/>
                  </a:cxn>
                  <a:cxn ang="0">
                    <a:pos x="14" y="44"/>
                  </a:cxn>
                  <a:cxn ang="0">
                    <a:pos x="10" y="43"/>
                  </a:cxn>
                  <a:cxn ang="0">
                    <a:pos x="6" y="39"/>
                  </a:cxn>
                  <a:cxn ang="0">
                    <a:pos x="4" y="36"/>
                  </a:cxn>
                  <a:cxn ang="0">
                    <a:pos x="1" y="32"/>
                  </a:cxn>
                  <a:cxn ang="0">
                    <a:pos x="0" y="28"/>
                  </a:cxn>
                  <a:cxn ang="0">
                    <a:pos x="0" y="23"/>
                  </a:cxn>
                  <a:cxn ang="0">
                    <a:pos x="0" y="23"/>
                  </a:cxn>
                  <a:cxn ang="0">
                    <a:pos x="0" y="18"/>
                  </a:cxn>
                  <a:cxn ang="0">
                    <a:pos x="1" y="15"/>
                  </a:cxn>
                  <a:cxn ang="0">
                    <a:pos x="4" y="10"/>
                  </a:cxn>
                  <a:cxn ang="0">
                    <a:pos x="6" y="7"/>
                  </a:cxn>
                  <a:cxn ang="0">
                    <a:pos x="10" y="3"/>
                  </a:cxn>
                  <a:cxn ang="0">
                    <a:pos x="14" y="1"/>
                  </a:cxn>
                  <a:cxn ang="0">
                    <a:pos x="19" y="0"/>
                  </a:cxn>
                  <a:cxn ang="0">
                    <a:pos x="22" y="0"/>
                  </a:cxn>
                  <a:cxn ang="0">
                    <a:pos x="22" y="0"/>
                  </a:cxn>
                </a:cxnLst>
                <a:rect l="0" t="0" r="r" b="b"/>
                <a:pathLst>
                  <a:path w="46" h="47">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8" name="Freeform 29">
                <a:extLst>
                  <a:ext uri="{FF2B5EF4-FFF2-40B4-BE49-F238E27FC236}">
                    <a16:creationId xmlns:a16="http://schemas.microsoft.com/office/drawing/2014/main" id="{860A8523-CE5C-48A8-B02E-D9BF16357733}"/>
                  </a:ext>
                </a:extLst>
              </p:cNvPr>
              <p:cNvSpPr>
                <a:spLocks/>
              </p:cNvSpPr>
              <p:nvPr/>
            </p:nvSpPr>
            <p:spPr bwMode="auto">
              <a:xfrm>
                <a:off x="2568555" y="2373325"/>
                <a:ext cx="49213" cy="47625"/>
              </a:xfrm>
              <a:custGeom>
                <a:avLst/>
                <a:gdLst/>
                <a:ahLst/>
                <a:cxnLst>
                  <a:cxn ang="0">
                    <a:pos x="62" y="0"/>
                  </a:cxn>
                  <a:cxn ang="0">
                    <a:pos x="0" y="1"/>
                  </a:cxn>
                  <a:cxn ang="0">
                    <a:pos x="22" y="29"/>
                  </a:cxn>
                  <a:cxn ang="0">
                    <a:pos x="43" y="59"/>
                  </a:cxn>
                  <a:cxn ang="0">
                    <a:pos x="62" y="0"/>
                  </a:cxn>
                </a:cxnLst>
                <a:rect l="0" t="0" r="r" b="b"/>
                <a:pathLst>
                  <a:path w="62" h="59">
                    <a:moveTo>
                      <a:pt x="62" y="0"/>
                    </a:moveTo>
                    <a:lnTo>
                      <a:pt x="0" y="1"/>
                    </a:lnTo>
                    <a:lnTo>
                      <a:pt x="22" y="29"/>
                    </a:lnTo>
                    <a:lnTo>
                      <a:pt x="43" y="59"/>
                    </a:lnTo>
                    <a:lnTo>
                      <a:pt x="6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9" name="Freeform 30">
                <a:extLst>
                  <a:ext uri="{FF2B5EF4-FFF2-40B4-BE49-F238E27FC236}">
                    <a16:creationId xmlns:a16="http://schemas.microsoft.com/office/drawing/2014/main" id="{3EB725B9-4E53-46CB-81F5-5886B2440447}"/>
                  </a:ext>
                </a:extLst>
              </p:cNvPr>
              <p:cNvSpPr>
                <a:spLocks/>
              </p:cNvSpPr>
              <p:nvPr/>
            </p:nvSpPr>
            <p:spPr bwMode="auto">
              <a:xfrm>
                <a:off x="2176442" y="2397137"/>
                <a:ext cx="404813" cy="169863"/>
              </a:xfrm>
              <a:custGeom>
                <a:avLst/>
                <a:gdLst/>
                <a:ahLst/>
                <a:cxnLst>
                  <a:cxn ang="0">
                    <a:pos x="0" y="204"/>
                  </a:cxn>
                  <a:cxn ang="0">
                    <a:pos x="176" y="73"/>
                  </a:cxn>
                  <a:cxn ang="0">
                    <a:pos x="182" y="70"/>
                  </a:cxn>
                  <a:cxn ang="0">
                    <a:pos x="186" y="75"/>
                  </a:cxn>
                  <a:cxn ang="0">
                    <a:pos x="270" y="174"/>
                  </a:cxn>
                  <a:cxn ang="0">
                    <a:pos x="502" y="0"/>
                  </a:cxn>
                  <a:cxn ang="0">
                    <a:pos x="507" y="7"/>
                  </a:cxn>
                  <a:cxn ang="0">
                    <a:pos x="511" y="12"/>
                  </a:cxn>
                  <a:cxn ang="0">
                    <a:pos x="274" y="190"/>
                  </a:cxn>
                  <a:cxn ang="0">
                    <a:pos x="268" y="193"/>
                  </a:cxn>
                  <a:cxn ang="0">
                    <a:pos x="263" y="188"/>
                  </a:cxn>
                  <a:cxn ang="0">
                    <a:pos x="180" y="89"/>
                  </a:cxn>
                  <a:cxn ang="0">
                    <a:pos x="9" y="216"/>
                  </a:cxn>
                  <a:cxn ang="0">
                    <a:pos x="9" y="216"/>
                  </a:cxn>
                  <a:cxn ang="0">
                    <a:pos x="5" y="209"/>
                  </a:cxn>
                  <a:cxn ang="0">
                    <a:pos x="0" y="204"/>
                  </a:cxn>
                  <a:cxn ang="0">
                    <a:pos x="0" y="204"/>
                  </a:cxn>
                </a:cxnLst>
                <a:rect l="0" t="0" r="r" b="b"/>
                <a:pathLst>
                  <a:path w="511" h="216">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52" name="Group 51">
            <a:extLst>
              <a:ext uri="{FF2B5EF4-FFF2-40B4-BE49-F238E27FC236}">
                <a16:creationId xmlns:a16="http://schemas.microsoft.com/office/drawing/2014/main" id="{6A3AD5D0-BC4A-4DA8-BB30-B2F51D444E43}"/>
              </a:ext>
            </a:extLst>
          </p:cNvPr>
          <p:cNvGrpSpPr/>
          <p:nvPr/>
        </p:nvGrpSpPr>
        <p:grpSpPr>
          <a:xfrm>
            <a:off x="859925" y="1198264"/>
            <a:ext cx="5569277" cy="2913227"/>
            <a:chOff x="1214414" y="1212596"/>
            <a:chExt cx="3484614" cy="2184920"/>
          </a:xfrm>
        </p:grpSpPr>
        <p:sp>
          <p:nvSpPr>
            <p:cNvPr id="53" name="Oval 52">
              <a:extLst>
                <a:ext uri="{FF2B5EF4-FFF2-40B4-BE49-F238E27FC236}">
                  <a16:creationId xmlns:a16="http://schemas.microsoft.com/office/drawing/2014/main" id="{CA0C343E-A70D-49C6-8407-FF32A0FD25FA}"/>
                </a:ext>
              </a:extLst>
            </p:cNvPr>
            <p:cNvSpPr/>
            <p:nvPr/>
          </p:nvSpPr>
          <p:spPr>
            <a:xfrm>
              <a:off x="2500298" y="1313150"/>
              <a:ext cx="368876" cy="368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4" name="Group 92">
              <a:extLst>
                <a:ext uri="{FF2B5EF4-FFF2-40B4-BE49-F238E27FC236}">
                  <a16:creationId xmlns:a16="http://schemas.microsoft.com/office/drawing/2014/main" id="{DF984FE7-D9C8-487E-8683-79BC2A0CC524}"/>
                </a:ext>
              </a:extLst>
            </p:cNvPr>
            <p:cNvGrpSpPr/>
            <p:nvPr/>
          </p:nvGrpSpPr>
          <p:grpSpPr>
            <a:xfrm>
              <a:off x="2049570" y="1689357"/>
              <a:ext cx="2649458" cy="1708159"/>
              <a:chOff x="2049570" y="1689357"/>
              <a:chExt cx="2649458" cy="1708159"/>
            </a:xfrm>
          </p:grpSpPr>
          <p:sp>
            <p:nvSpPr>
              <p:cNvPr id="56" name="Rectangle 55">
                <a:extLst>
                  <a:ext uri="{FF2B5EF4-FFF2-40B4-BE49-F238E27FC236}">
                    <a16:creationId xmlns:a16="http://schemas.microsoft.com/office/drawing/2014/main" id="{140B6069-B895-4858-9F1B-6A4B2B196F35}"/>
                  </a:ext>
                </a:extLst>
              </p:cNvPr>
              <p:cNvSpPr/>
              <p:nvPr/>
            </p:nvSpPr>
            <p:spPr>
              <a:xfrm>
                <a:off x="2148063" y="1943272"/>
                <a:ext cx="2214578" cy="1454244"/>
              </a:xfrm>
              <a:prstGeom prst="rect">
                <a:avLst/>
              </a:prstGeom>
            </p:spPr>
            <p:txBody>
              <a:bodyPr wrap="square">
                <a:spAutoFit/>
              </a:bodyPr>
              <a:lstStyle/>
              <a:p>
                <a:pPr algn="just"/>
                <a:r>
                  <a:rPr lang="vi-VN" sz="1200" dirty="0">
                    <a:solidFill>
                      <a:srgbClr val="141414"/>
                    </a:solidFill>
                  </a:rPr>
                  <a:t>• Tích hợp cơ sở dữ liệu nhân sự</a:t>
                </a:r>
              </a:p>
              <a:p>
                <a:pPr algn="just"/>
                <a:r>
                  <a:rPr lang="vi-VN" sz="1200" dirty="0">
                    <a:solidFill>
                      <a:srgbClr val="141414"/>
                    </a:solidFill>
                  </a:rPr>
                  <a:t>– Lương, chế độ chính sách</a:t>
                </a:r>
              </a:p>
              <a:p>
                <a:pPr algn="just"/>
                <a:r>
                  <a:rPr lang="vi-VN" sz="1200" dirty="0">
                    <a:solidFill>
                      <a:srgbClr val="141414"/>
                    </a:solidFill>
                  </a:rPr>
                  <a:t>– Kế hoạch tuyển dụng</a:t>
                </a:r>
              </a:p>
              <a:p>
                <a:pPr algn="just"/>
                <a:r>
                  <a:rPr lang="vi-VN" sz="1200" dirty="0">
                    <a:solidFill>
                      <a:srgbClr val="141414"/>
                    </a:solidFill>
                  </a:rPr>
                  <a:t>– Chi phí công tác và di chuyển</a:t>
                </a:r>
              </a:p>
              <a:p>
                <a:pPr algn="just"/>
                <a:r>
                  <a:rPr lang="vi-VN" sz="1200" dirty="0">
                    <a:solidFill>
                      <a:srgbClr val="141414"/>
                    </a:solidFill>
                  </a:rPr>
                  <a:t>• Thanh toán theo tiêu chuẩn quốc gia và quốc tế</a:t>
                </a:r>
              </a:p>
              <a:p>
                <a:pPr algn="just"/>
                <a:r>
                  <a:rPr lang="vi-VN" sz="1200" dirty="0">
                    <a:solidFill>
                      <a:srgbClr val="141414"/>
                    </a:solidFill>
                  </a:rPr>
                  <a:t>• Xem nhân viên là khách hàng đặc biệt</a:t>
                </a:r>
              </a:p>
              <a:p>
                <a:pPr algn="just"/>
                <a:r>
                  <a:rPr lang="vi-VN" sz="1200" dirty="0">
                    <a:solidFill>
                      <a:srgbClr val="141414"/>
                    </a:solidFill>
                  </a:rPr>
                  <a:t>– Thang bậc phát triển nhân sự</a:t>
                </a:r>
              </a:p>
              <a:p>
                <a:pPr algn="just"/>
                <a:r>
                  <a:rPr lang="vi-VN" sz="1200" dirty="0">
                    <a:solidFill>
                      <a:srgbClr val="141414"/>
                    </a:solidFill>
                  </a:rPr>
                  <a:t>– Điều phối đào tạo,</a:t>
                </a:r>
              </a:p>
              <a:p>
                <a:pPr algn="just"/>
                <a:r>
                  <a:rPr lang="vi-VN" sz="1200" dirty="0">
                    <a:solidFill>
                      <a:srgbClr val="141414"/>
                    </a:solidFill>
                  </a:rPr>
                  <a:t>• Chấm công (giờ công, nghỉ phép, trực ca): quan trọng cho việc phân bổ chi phí ngân sách.</a:t>
                </a:r>
              </a:p>
            </p:txBody>
          </p:sp>
          <p:sp>
            <p:nvSpPr>
              <p:cNvPr id="57" name="Rectangle 56">
                <a:extLst>
                  <a:ext uri="{FF2B5EF4-FFF2-40B4-BE49-F238E27FC236}">
                    <a16:creationId xmlns:a16="http://schemas.microsoft.com/office/drawing/2014/main" id="{E07929A6-BCAA-49A8-B4DE-4FD81984D98C}"/>
                  </a:ext>
                </a:extLst>
              </p:cNvPr>
              <p:cNvSpPr/>
              <p:nvPr/>
            </p:nvSpPr>
            <p:spPr>
              <a:xfrm>
                <a:off x="2049570" y="1689357"/>
                <a:ext cx="2649458" cy="253915"/>
              </a:xfrm>
              <a:prstGeom prst="rect">
                <a:avLst/>
              </a:prstGeom>
            </p:spPr>
            <p:txBody>
              <a:bodyPr wrap="square">
                <a:spAutoFit/>
              </a:bodyPr>
              <a:lstStyle/>
              <a:p>
                <a:r>
                  <a:rPr lang="en-US" sz="1600" dirty="0" err="1">
                    <a:solidFill>
                      <a:schemeClr val="bg1">
                        <a:lumMod val="65000"/>
                      </a:schemeClr>
                    </a:solidFill>
                    <a:latin typeface="Open Sans" pitchFamily="34" charset="0"/>
                    <a:ea typeface="Open Sans" pitchFamily="34" charset="0"/>
                    <a:cs typeface="Open Sans" pitchFamily="34" charset="0"/>
                  </a:rPr>
                  <a:t>Lợi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ích</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đối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với</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bộ</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phận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nhân</a:t>
                </a:r>
                <a:r>
                  <a:rPr lang="en-US" sz="1600" dirty="0">
                    <a:solidFill>
                      <a:schemeClr val="bg1">
                        <a:lumMod val="65000"/>
                      </a:schemeClr>
                    </a:solidFill>
                    <a:latin typeface="Open Sans" pitchFamily="34" charset="0"/>
                    <a:ea typeface="Open Sans" pitchFamily="34" charset="0"/>
                    <a:cs typeface="Open Sans" pitchFamily="34" charset="0"/>
                  </a:rPr>
                  <a:t> </a:t>
                </a:r>
                <a:r>
                  <a:rPr lang="en-US" sz="1600" dirty="0" err="1">
                    <a:solidFill>
                      <a:schemeClr val="bg1">
                        <a:lumMod val="65000"/>
                      </a:schemeClr>
                    </a:solidFill>
                    <a:latin typeface="Open Sans" pitchFamily="34" charset="0"/>
                    <a:ea typeface="Open Sans" pitchFamily="34" charset="0"/>
                    <a:cs typeface="Open Sans" pitchFamily="34" charset="0"/>
                  </a:rPr>
                  <a:t>sự</a:t>
                </a:r>
                <a:endParaRPr lang="en-US" sz="1600" dirty="0">
                  <a:solidFill>
                    <a:schemeClr val="bg1">
                      <a:lumMod val="65000"/>
                    </a:schemeClr>
                  </a:solidFill>
                  <a:latin typeface="Open Sans" pitchFamily="34" charset="0"/>
                  <a:ea typeface="Open Sans" pitchFamily="34" charset="0"/>
                  <a:cs typeface="Open Sans" pitchFamily="34" charset="0"/>
                </a:endParaRPr>
              </a:p>
            </p:txBody>
          </p:sp>
        </p:grpSp>
        <p:sp>
          <p:nvSpPr>
            <p:cNvPr id="55" name="Freeform 23">
              <a:extLst>
                <a:ext uri="{FF2B5EF4-FFF2-40B4-BE49-F238E27FC236}">
                  <a16:creationId xmlns:a16="http://schemas.microsoft.com/office/drawing/2014/main" id="{BFE40270-BAC3-4700-B454-EE44C201AE46}"/>
                </a:ext>
              </a:extLst>
            </p:cNvPr>
            <p:cNvSpPr>
              <a:spLocks noEditPoints="1"/>
            </p:cNvSpPr>
            <p:nvPr/>
          </p:nvSpPr>
          <p:spPr bwMode="auto">
            <a:xfrm>
              <a:off x="1214414" y="1212596"/>
              <a:ext cx="758928" cy="629662"/>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93628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A6B288F-7012-4EF9-BACE-DDBE24602E40}"/>
              </a:ext>
            </a:extLst>
          </p:cNvPr>
          <p:cNvSpPr/>
          <p:nvPr/>
        </p:nvSpPr>
        <p:spPr>
          <a:xfrm rot="2700000">
            <a:off x="709555" y="521373"/>
            <a:ext cx="951306" cy="94624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1014664" y="810522"/>
            <a:ext cx="341090" cy="367942"/>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1014664" y="87138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2356432" y="810522"/>
            <a:ext cx="506268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VỀ ERP (Enterprise Resource Planning)</a:t>
            </a:r>
          </a:p>
        </p:txBody>
      </p:sp>
      <p:cxnSp>
        <p:nvCxnSpPr>
          <p:cNvPr id="29" name="Straight Connector 28"/>
          <p:cNvCxnSpPr>
            <a:cxnSpLocks/>
          </p:cNvCxnSpPr>
          <p:nvPr/>
        </p:nvCxnSpPr>
        <p:spPr>
          <a:xfrm>
            <a:off x="2012818" y="1178464"/>
            <a:ext cx="54062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F13D7B-B2B8-429A-85D3-BF4532046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378" y="1408606"/>
            <a:ext cx="5258934" cy="5161846"/>
          </a:xfrm>
          <a:prstGeom prst="rect">
            <a:avLst/>
          </a:prstGeom>
        </p:spPr>
      </p:pic>
      <p:sp>
        <p:nvSpPr>
          <p:cNvPr id="5" name="Rectangle 4">
            <a:extLst>
              <a:ext uri="{FF2B5EF4-FFF2-40B4-BE49-F238E27FC236}">
                <a16:creationId xmlns:a16="http://schemas.microsoft.com/office/drawing/2014/main" id="{C7BEABD7-EEB7-4878-96EC-D7A0871A2671}"/>
              </a:ext>
            </a:extLst>
          </p:cNvPr>
          <p:cNvSpPr/>
          <p:nvPr/>
        </p:nvSpPr>
        <p:spPr>
          <a:xfrm>
            <a:off x="1501252" y="1470560"/>
            <a:ext cx="5216966" cy="4881849"/>
          </a:xfrm>
          <a:prstGeom prst="rect">
            <a:avLst/>
          </a:prstGeom>
        </p:spPr>
        <p:txBody>
          <a:bodyPr wrap="square">
            <a:spAutoFit/>
          </a:bodyPr>
          <a:lstStyle/>
          <a:p>
            <a:pPr algn="just" fontAlgn="base">
              <a:lnSpc>
                <a:spcPct val="115000"/>
              </a:lnSpc>
            </a:pPr>
            <a:r>
              <a:rPr lang="en-US" sz="1600" dirty="0" err="1">
                <a:latin typeface="+mj-lt"/>
                <a:ea typeface="Times New Roman" panose="02020603050405020304" pitchFamily="18" charset="0"/>
              </a:rPr>
              <a:t>Phần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mềm</a:t>
            </a:r>
            <a:r>
              <a:rPr lang="en-US" sz="1600" dirty="0">
                <a:latin typeface="+mj-lt"/>
                <a:ea typeface="Times New Roman" panose="02020603050405020304" pitchFamily="18" charset="0"/>
              </a:rPr>
              <a:t> ERP </a:t>
            </a:r>
            <a:r>
              <a:rPr lang="en-US" sz="1600" dirty="0" err="1">
                <a:latin typeface="+mj-lt"/>
                <a:ea typeface="Times New Roman" panose="02020603050405020304" pitchFamily="18" charset="0"/>
              </a:rPr>
              <a:t>có</a:t>
            </a:r>
            <a:r>
              <a:rPr lang="en-US" sz="1600" dirty="0">
                <a:latin typeface="+mj-lt"/>
                <a:ea typeface="Times New Roman" panose="02020603050405020304" pitchFamily="18" charset="0"/>
              </a:rPr>
              <a:t> 4 </a:t>
            </a:r>
            <a:r>
              <a:rPr lang="en-US" sz="1600" dirty="0" err="1">
                <a:latin typeface="+mj-lt"/>
                <a:ea typeface="Times New Roman" panose="02020603050405020304" pitchFamily="18" charset="0"/>
              </a:rPr>
              <a:t>đặc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điểm</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chính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sau</a:t>
            </a:r>
            <a:r>
              <a:rPr lang="en-US" sz="1600" dirty="0">
                <a:latin typeface="+mj-lt"/>
                <a:ea typeface="Times New Roman" panose="02020603050405020304" pitchFamily="18" charset="0"/>
              </a:rPr>
              <a:t>:</a:t>
            </a:r>
          </a:p>
          <a:p>
            <a:pPr algn="just" fontAlgn="base">
              <a:lnSpc>
                <a:spcPct val="115000"/>
              </a:lnSpc>
            </a:pPr>
            <a:r>
              <a:rPr lang="en-US" sz="1600" dirty="0">
                <a:latin typeface="+mj-lt"/>
                <a:ea typeface="Times New Roman" panose="02020603050405020304" pitchFamily="18" charset="0"/>
              </a:rPr>
              <a:t> 1. ERP </a:t>
            </a:r>
            <a:r>
              <a:rPr lang="en-US" sz="1600" dirty="0" err="1">
                <a:latin typeface="+mj-lt"/>
                <a:ea typeface="Times New Roman" panose="02020603050405020304" pitchFamily="18" charset="0"/>
              </a:rPr>
              <a:t>là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một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hệ</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thống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trị</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xuất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kinh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doanh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hợp</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Mọi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thành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viên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doanh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nghiệp</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từ</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lý</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tới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nhân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viên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mọi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công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đoạn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phòng</a:t>
            </a:r>
            <a:r>
              <a:rPr lang="en-US" sz="1600" dirty="0">
                <a:latin typeface="+mj-lt"/>
                <a:ea typeface="Times New Roman" panose="02020603050405020304" pitchFamily="18" charset="0"/>
              </a:rPr>
              <a:t> ban </a:t>
            </a:r>
            <a:r>
              <a:rPr lang="en-US" sz="1600" dirty="0" err="1">
                <a:latin typeface="+mj-lt"/>
                <a:ea typeface="Times New Roman" panose="02020603050405020304" pitchFamily="18" charset="0"/>
              </a:rPr>
              <a:t>chức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năng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xâu</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chuỗi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thành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một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quá</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trình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hoạt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động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xuất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kinh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doanh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có</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trật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tự</a:t>
            </a:r>
            <a:r>
              <a:rPr lang="en-US" sz="1600" dirty="0">
                <a:latin typeface="+mj-lt"/>
                <a:ea typeface="Times New Roman" panose="02020603050405020304" pitchFamily="18" charset="0"/>
              </a:rPr>
              <a:t>.</a:t>
            </a:r>
          </a:p>
          <a:p>
            <a:pPr algn="just" fontAlgn="base">
              <a:lnSpc>
                <a:spcPct val="115000"/>
              </a:lnSpc>
            </a:pPr>
            <a:r>
              <a:rPr lang="en-US" sz="1600" dirty="0">
                <a:latin typeface="+mj-lt"/>
                <a:ea typeface="Times New Roman" panose="02020603050405020304" pitchFamily="18" charset="0"/>
              </a:rPr>
              <a:t> 2. ERP </a:t>
            </a:r>
            <a:r>
              <a:rPr lang="en-US" sz="1600" dirty="0" err="1">
                <a:latin typeface="+mj-lt"/>
                <a:ea typeface="Times New Roman" panose="02020603050405020304" pitchFamily="18" charset="0"/>
              </a:rPr>
              <a:t>là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một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hệ</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thống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phần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mềm</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hỗ</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trợ</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chứ</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không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phải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dây</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chuyền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xuất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tự</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động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thay</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thế</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sức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người</a:t>
            </a:r>
            <a:r>
              <a:rPr lang="en-US" sz="1600" dirty="0">
                <a:latin typeface="+mj-lt"/>
                <a:ea typeface="Times New Roman" panose="02020603050405020304" pitchFamily="18" charset="0"/>
              </a:rPr>
              <a:t>.</a:t>
            </a:r>
          </a:p>
          <a:p>
            <a:pPr algn="just" fontAlgn="base">
              <a:lnSpc>
                <a:spcPct val="115000"/>
              </a:lnSpc>
            </a:pPr>
            <a:r>
              <a:rPr lang="en-US" sz="1600" dirty="0">
                <a:latin typeface="+mj-lt"/>
                <a:ea typeface="Times New Roman" panose="02020603050405020304" pitchFamily="18" charset="0"/>
              </a:rPr>
              <a:t> 3. ERP </a:t>
            </a:r>
            <a:r>
              <a:rPr lang="en-US" sz="1600" dirty="0" err="1">
                <a:latin typeface="+mj-lt"/>
                <a:ea typeface="Times New Roman" panose="02020603050405020304" pitchFamily="18" charset="0"/>
              </a:rPr>
              <a:t>là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một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hệ</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thống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lý</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hoạt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động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theo</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quy</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tắc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kế</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hoạch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rõ</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ràng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Các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nhân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viên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với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nhiệm</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vụ</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cụ</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thể</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cần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được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xác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định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từ</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trước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cùng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với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quy</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định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quán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chặt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chẽ</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kế</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hoạch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sản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xuất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kinh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doanh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phải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được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lập</a:t>
            </a:r>
            <a:r>
              <a:rPr lang="en-US" sz="1600" dirty="0">
                <a:latin typeface="+mj-lt"/>
                <a:ea typeface="Times New Roman" panose="02020603050405020304" pitchFamily="18" charset="0"/>
              </a:rPr>
              <a:t> ra </a:t>
            </a:r>
            <a:r>
              <a:rPr lang="en-US" sz="1600" dirty="0" err="1">
                <a:latin typeface="+mj-lt"/>
                <a:ea typeface="Times New Roman" panose="02020603050405020304" pitchFamily="18" charset="0"/>
              </a:rPr>
              <a:t>theo</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định</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kỳ</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tuần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tháng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năm</a:t>
            </a:r>
            <a:r>
              <a:rPr lang="en-US" sz="1600" dirty="0">
                <a:latin typeface="+mj-lt"/>
                <a:ea typeface="Times New Roman" panose="02020603050405020304" pitchFamily="18" charset="0"/>
              </a:rPr>
              <a:t>.</a:t>
            </a:r>
          </a:p>
          <a:p>
            <a:pPr algn="just" fontAlgn="base">
              <a:lnSpc>
                <a:spcPct val="115000"/>
              </a:lnSpc>
            </a:pPr>
            <a:r>
              <a:rPr lang="en-US" sz="1600" dirty="0">
                <a:latin typeface="+mj-lt"/>
                <a:ea typeface="Times New Roman" panose="02020603050405020304" pitchFamily="18" charset="0"/>
              </a:rPr>
              <a:t> 4. ERP </a:t>
            </a:r>
            <a:r>
              <a:rPr lang="en-US" sz="1600" dirty="0" err="1">
                <a:latin typeface="+mj-lt"/>
                <a:ea typeface="Times New Roman" panose="02020603050405020304" pitchFamily="18" charset="0"/>
              </a:rPr>
              <a:t>là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hệ</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thống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liên</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kết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giữa</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các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phòng</a:t>
            </a:r>
            <a:r>
              <a:rPr lang="en-US" sz="1600" dirty="0">
                <a:latin typeface="+mj-lt"/>
                <a:ea typeface="Times New Roman" panose="02020603050405020304" pitchFamily="18" charset="0"/>
              </a:rPr>
              <a:t> ban </a:t>
            </a:r>
            <a:r>
              <a:rPr lang="en-US" sz="1600" dirty="0" err="1">
                <a:latin typeface="+mj-lt"/>
                <a:ea typeface="Times New Roman" panose="02020603050405020304" pitchFamily="18" charset="0"/>
              </a:rPr>
              <a:t>trong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công</a:t>
            </a:r>
            <a:r>
              <a:rPr lang="en-US" sz="1600" dirty="0">
                <a:latin typeface="+mj-lt"/>
                <a:ea typeface="Times New Roman" panose="02020603050405020304" pitchFamily="18" charset="0"/>
              </a:rPr>
              <a:t> ty </a:t>
            </a:r>
            <a:r>
              <a:rPr lang="en-US" sz="1600" dirty="0" err="1">
                <a:latin typeface="+mj-lt"/>
                <a:ea typeface="Times New Roman" panose="02020603050405020304" pitchFamily="18" charset="0"/>
              </a:rPr>
              <a:t>để</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chúng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cùng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làm</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việc</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trao</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đổi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cộng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tác</a:t>
            </a:r>
            <a:r>
              <a:rPr lang="en-US" sz="1600" dirty="0">
                <a:latin typeface="+mj-lt"/>
                <a:ea typeface="Times New Roman" panose="02020603050405020304" pitchFamily="18" charset="0"/>
              </a:rPr>
              <a:t> qua </a:t>
            </a:r>
            <a:r>
              <a:rPr lang="en-US" sz="1600" dirty="0" err="1">
                <a:latin typeface="+mj-lt"/>
                <a:ea typeface="Times New Roman" panose="02020603050405020304" pitchFamily="18" charset="0"/>
              </a:rPr>
              <a:t>lại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với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nhau</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chứ</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không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phải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mỗi</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phòng</a:t>
            </a:r>
            <a:r>
              <a:rPr lang="en-US" sz="1600" dirty="0">
                <a:latin typeface="+mj-lt"/>
                <a:ea typeface="Times New Roman" panose="02020603050405020304" pitchFamily="18" charset="0"/>
              </a:rPr>
              <a:t> ban </a:t>
            </a:r>
            <a:r>
              <a:rPr lang="en-US" sz="1600" dirty="0" err="1">
                <a:latin typeface="+mj-lt"/>
                <a:ea typeface="Times New Roman" panose="02020603050405020304" pitchFamily="18" charset="0"/>
              </a:rPr>
              <a:t>là</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một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cát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cứ</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hoạt</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động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riêng</a:t>
            </a:r>
            <a:r>
              <a:rPr lang="en-US" sz="1600" dirty="0">
                <a:latin typeface="+mj-lt"/>
                <a:ea typeface="Times New Roman" panose="02020603050405020304" pitchFamily="18" charset="0"/>
              </a:rPr>
              <a:t> </a:t>
            </a:r>
            <a:r>
              <a:rPr lang="en-US" sz="1600" dirty="0" err="1">
                <a:latin typeface="+mj-lt"/>
                <a:ea typeface="Times New Roman" panose="02020603050405020304" pitchFamily="18" charset="0"/>
              </a:rPr>
              <a:t>lẻ</a:t>
            </a:r>
            <a:r>
              <a:rPr lang="en-US" sz="1600" dirty="0">
                <a:latin typeface="+mj-lt"/>
                <a:ea typeface="Times New Roman" panose="02020603050405020304" pitchFamily="18" charset="0"/>
              </a:rPr>
              <a:t>.</a:t>
            </a:r>
            <a:endParaRPr lang="en-US" sz="1600" dirty="0">
              <a:effectLst/>
              <a:latin typeface="+mj-lt"/>
              <a:ea typeface="Times New Roman" panose="02020603050405020304" pitchFamily="18" charset="0"/>
            </a:endParaRPr>
          </a:p>
        </p:txBody>
      </p:sp>
    </p:spTree>
    <p:extLst>
      <p:ext uri="{BB962C8B-B14F-4D97-AF65-F5344CB8AC3E}">
        <p14:creationId xmlns:p14="http://schemas.microsoft.com/office/powerpoint/2010/main" val="198964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463B0F3-963B-4C58-A490-6B31A9A92C4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664" b="8664"/>
          <a:stretch>
            <a:fillRect/>
          </a:stretch>
        </p:blipFill>
        <p:spPr>
          <a:xfrm>
            <a:off x="0" y="0"/>
            <a:ext cx="12192000" cy="4114800"/>
          </a:xfrm>
        </p:spPr>
      </p:pic>
      <p:sp>
        <p:nvSpPr>
          <p:cNvPr id="8" name="Rounded Rectangle 7">
            <a:extLst>
              <a:ext uri="{FF2B5EF4-FFF2-40B4-BE49-F238E27FC236}">
                <a16:creationId xmlns:a16="http://schemas.microsoft.com/office/drawing/2014/main" id="{3C3C4928-7587-4534-9F7F-1239656FF5A4}"/>
              </a:ext>
            </a:extLst>
          </p:cNvPr>
          <p:cNvSpPr/>
          <p:nvPr/>
        </p:nvSpPr>
        <p:spPr>
          <a:xfrm rot="2700000">
            <a:off x="995790" y="3391229"/>
            <a:ext cx="1429910" cy="142991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394712" y="3869161"/>
            <a:ext cx="632066" cy="474046"/>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ounded Rectangle 10">
            <a:extLst>
              <a:ext uri="{FF2B5EF4-FFF2-40B4-BE49-F238E27FC236}">
                <a16:creationId xmlns:a16="http://schemas.microsoft.com/office/drawing/2014/main" id="{6A6B288F-7012-4EF9-BACE-DDBE24602E40}"/>
              </a:ext>
            </a:extLst>
          </p:cNvPr>
          <p:cNvSpPr/>
          <p:nvPr/>
        </p:nvSpPr>
        <p:spPr>
          <a:xfrm rot="2700000">
            <a:off x="3923140" y="3391229"/>
            <a:ext cx="1429910" cy="142991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4380378" y="3829657"/>
            <a:ext cx="515435" cy="553054"/>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ounded Rectangle 15">
            <a:extLst>
              <a:ext uri="{FF2B5EF4-FFF2-40B4-BE49-F238E27FC236}">
                <a16:creationId xmlns:a16="http://schemas.microsoft.com/office/drawing/2014/main" id="{13BB2C7B-DD0D-4448-A69C-F2404847FC32}"/>
              </a:ext>
            </a:extLst>
          </p:cNvPr>
          <p:cNvSpPr/>
          <p:nvPr/>
        </p:nvSpPr>
        <p:spPr>
          <a:xfrm rot="2700000">
            <a:off x="6850490" y="3391229"/>
            <a:ext cx="1429910" cy="1429910"/>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7288915" y="3846587"/>
            <a:ext cx="553060" cy="519193"/>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ounded Rectangle 18">
            <a:extLst>
              <a:ext uri="{FF2B5EF4-FFF2-40B4-BE49-F238E27FC236}">
                <a16:creationId xmlns:a16="http://schemas.microsoft.com/office/drawing/2014/main" id="{28C43F33-8F55-4299-AC94-91FF1F85607A}"/>
              </a:ext>
            </a:extLst>
          </p:cNvPr>
          <p:cNvSpPr/>
          <p:nvPr/>
        </p:nvSpPr>
        <p:spPr>
          <a:xfrm rot="2700000">
            <a:off x="9777840" y="3391229"/>
            <a:ext cx="1429910" cy="1429910"/>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10195573" y="3827775"/>
            <a:ext cx="594443" cy="55681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554777"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554777" y="5598740"/>
            <a:ext cx="2311937"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CHUNG VỀ CÔNG TY</a:t>
            </a:r>
            <a:endParaRPr lang="en-US" sz="1400" dirty="0">
              <a:solidFill>
                <a:schemeClr val="bg1">
                  <a:lumMod val="65000"/>
                </a:schemeClr>
              </a:solidFill>
              <a:latin typeface="+mj-lt"/>
            </a:endParaRPr>
          </a:p>
        </p:txBody>
      </p:sp>
      <p:cxnSp>
        <p:nvCxnSpPr>
          <p:cNvPr id="25" name="Straight Connector 24"/>
          <p:cNvCxnSpPr/>
          <p:nvPr/>
        </p:nvCxnSpPr>
        <p:spPr>
          <a:xfrm>
            <a:off x="1333500" y="5508171"/>
            <a:ext cx="6872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348212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3330054" y="5598740"/>
            <a:ext cx="2765946"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VỀ ERP </a:t>
            </a:r>
          </a:p>
          <a:p>
            <a:pPr marL="0" indent="0" algn="ctr">
              <a:lnSpc>
                <a:spcPct val="150000"/>
              </a:lnSpc>
              <a:spcAft>
                <a:spcPts val="0"/>
              </a:spcAft>
              <a:buNone/>
            </a:pPr>
            <a:r>
              <a:rPr lang="en-US" sz="1400" b="1" dirty="0">
                <a:solidFill>
                  <a:schemeClr val="bg1">
                    <a:lumMod val="65000"/>
                  </a:schemeClr>
                </a:solidFill>
                <a:latin typeface="+mj-lt"/>
              </a:rPr>
              <a:t>(Enterprise Resource Planning)</a:t>
            </a:r>
          </a:p>
        </p:txBody>
      </p:sp>
      <p:cxnSp>
        <p:nvCxnSpPr>
          <p:cNvPr id="29" name="Straight Connector 28"/>
          <p:cNvCxnSpPr/>
          <p:nvPr/>
        </p:nvCxnSpPr>
        <p:spPr>
          <a:xfrm>
            <a:off x="4260849" y="5508171"/>
            <a:ext cx="6872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640947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6409476"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NHÂN SỰ</a:t>
            </a:r>
            <a:endParaRPr lang="en-US" sz="1400" dirty="0">
              <a:solidFill>
                <a:schemeClr val="bg1">
                  <a:lumMod val="65000"/>
                </a:schemeClr>
              </a:solidFill>
              <a:latin typeface="+mj-lt"/>
            </a:endParaRPr>
          </a:p>
        </p:txBody>
      </p:sp>
      <p:cxnSp>
        <p:nvCxnSpPr>
          <p:cNvPr id="33" name="Straight Connector 32"/>
          <p:cNvCxnSpPr/>
          <p:nvPr/>
        </p:nvCxnSpPr>
        <p:spPr>
          <a:xfrm>
            <a:off x="7188199" y="5508171"/>
            <a:ext cx="6872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9336825"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9336825"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SẢN XUẤT</a:t>
            </a:r>
            <a:endParaRPr lang="en-US" sz="1400" dirty="0">
              <a:solidFill>
                <a:schemeClr val="bg1">
                  <a:lumMod val="65000"/>
                </a:schemeClr>
              </a:solidFill>
              <a:latin typeface="+mj-lt"/>
            </a:endParaRPr>
          </a:p>
        </p:txBody>
      </p:sp>
      <p:cxnSp>
        <p:nvCxnSpPr>
          <p:cNvPr id="37" name="Straight Connector 36"/>
          <p:cNvCxnSpPr/>
          <p:nvPr/>
        </p:nvCxnSpPr>
        <p:spPr>
          <a:xfrm>
            <a:off x="10115548" y="5508171"/>
            <a:ext cx="68722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07998" y="1846942"/>
            <a:ext cx="2249714" cy="420914"/>
            <a:chOff x="9942286" y="493486"/>
            <a:chExt cx="2249714" cy="420914"/>
          </a:xfrm>
        </p:grpSpPr>
        <p:cxnSp>
          <p:nvCxnSpPr>
            <p:cNvPr id="26" name="Straight Connector 25"/>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890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8" name="Picture 37" descr="http://fast.com.vn/uploads/news/He-thong-thong-tin/phan-he-nhan-su-nguon-nhan-luc-fast.com.vn.png">
            <a:extLst>
              <a:ext uri="{FF2B5EF4-FFF2-40B4-BE49-F238E27FC236}">
                <a16:creationId xmlns:a16="http://schemas.microsoft.com/office/drawing/2014/main" id="{833AA893-E96A-4882-B3F6-4B3BC7DA54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887" y="1878787"/>
            <a:ext cx="5886450" cy="4162425"/>
          </a:xfrm>
          <a:prstGeom prst="rect">
            <a:avLst/>
          </a:prstGeom>
          <a:noFill/>
          <a:ln>
            <a:noFill/>
          </a:ln>
        </p:spPr>
      </p:pic>
      <p:pic>
        <p:nvPicPr>
          <p:cNvPr id="3" name="Picture 2">
            <a:extLst>
              <a:ext uri="{FF2B5EF4-FFF2-40B4-BE49-F238E27FC236}">
                <a16:creationId xmlns:a16="http://schemas.microsoft.com/office/drawing/2014/main" id="{2055E4BA-CC6B-43E6-93D4-094224866851}"/>
              </a:ext>
            </a:extLst>
          </p:cNvPr>
          <p:cNvPicPr>
            <a:picLocks noChangeAspect="1"/>
          </p:cNvPicPr>
          <p:nvPr/>
        </p:nvPicPr>
        <p:blipFill rotWithShape="1">
          <a:blip r:embed="rId3">
            <a:extLst>
              <a:ext uri="{28A0092B-C50C-407E-A947-70E740481C1C}">
                <a14:useLocalDpi xmlns:a14="http://schemas.microsoft.com/office/drawing/2010/main" val="0"/>
              </a:ext>
            </a:extLst>
          </a:blip>
          <a:srcRect b="42347"/>
          <a:stretch/>
        </p:blipFill>
        <p:spPr>
          <a:xfrm>
            <a:off x="5899803" y="1188014"/>
            <a:ext cx="2647045" cy="5349397"/>
          </a:xfrm>
          <a:prstGeom prst="rect">
            <a:avLst/>
          </a:prstGeom>
        </p:spPr>
      </p:pic>
      <p:pic>
        <p:nvPicPr>
          <p:cNvPr id="4" name="Picture 3">
            <a:extLst>
              <a:ext uri="{FF2B5EF4-FFF2-40B4-BE49-F238E27FC236}">
                <a16:creationId xmlns:a16="http://schemas.microsoft.com/office/drawing/2014/main" id="{804B3EF9-5ADD-42AF-9D29-D381A3CB6927}"/>
              </a:ext>
            </a:extLst>
          </p:cNvPr>
          <p:cNvPicPr>
            <a:picLocks noChangeAspect="1"/>
          </p:cNvPicPr>
          <p:nvPr/>
        </p:nvPicPr>
        <p:blipFill rotWithShape="1">
          <a:blip r:embed="rId3">
            <a:extLst>
              <a:ext uri="{28A0092B-C50C-407E-A947-70E740481C1C}">
                <a14:useLocalDpi xmlns:a14="http://schemas.microsoft.com/office/drawing/2010/main" val="0"/>
              </a:ext>
            </a:extLst>
          </a:blip>
          <a:srcRect t="42347"/>
          <a:stretch/>
        </p:blipFill>
        <p:spPr>
          <a:xfrm>
            <a:off x="8608403" y="1280073"/>
            <a:ext cx="2601491" cy="5257338"/>
          </a:xfrm>
          <a:prstGeom prst="rect">
            <a:avLst/>
          </a:prstGeom>
        </p:spPr>
      </p:pic>
    </p:spTree>
    <p:extLst>
      <p:ext uri="{BB962C8B-B14F-4D97-AF65-F5344CB8AC3E}">
        <p14:creationId xmlns:p14="http://schemas.microsoft.com/office/powerpoint/2010/main" val="271234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B9B0D7C-F8AD-413A-8224-B399CFBCCC53}"/>
              </a:ext>
            </a:extLst>
          </p:cNvPr>
          <p:cNvSpPr/>
          <p:nvPr/>
        </p:nvSpPr>
        <p:spPr>
          <a:xfrm>
            <a:off x="1738648" y="1220760"/>
            <a:ext cx="9040969" cy="5586658"/>
          </a:xfrm>
          <a:prstGeom prst="rect">
            <a:avLst/>
          </a:prstGeom>
        </p:spPr>
        <p:txBody>
          <a:bodyPr wrap="square">
            <a:spAutoFit/>
          </a:bodyPr>
          <a:lstStyle/>
          <a:p>
            <a:pPr>
              <a:lnSpc>
                <a:spcPct val="150000"/>
              </a:lnSpc>
            </a:pPr>
            <a:r>
              <a:rPr lang="en-US" sz="1600" dirty="0">
                <a:latin typeface="+mj-lt"/>
                <a:ea typeface="Times New Roman" panose="02020603050405020304" pitchFamily="18" charset="0"/>
                <a:cs typeface="Times New Roman" panose="02020603050405020304" pitchFamily="18" charset="0"/>
              </a:rPr>
              <a:t>QUY TRÌNH TUYỂN DỤNG </a:t>
            </a:r>
            <a:r>
              <a:rPr lang="en-US" sz="1600" dirty="0" err="1">
                <a:latin typeface="+mj-lt"/>
                <a:ea typeface="Times New Roman" panose="02020603050405020304" pitchFamily="18" charset="0"/>
                <a:cs typeface="Times New Roman" panose="02020603050405020304" pitchFamily="18" charset="0"/>
              </a:rPr>
              <a:t>cán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bộ</a:t>
            </a:r>
            <a:r>
              <a:rPr lang="en-US" sz="1600" dirty="0">
                <a:latin typeface="+mj-lt"/>
                <a:ea typeface="Times New Roman" panose="02020603050405020304" pitchFamily="18" charset="0"/>
                <a:cs typeface="Times New Roman" panose="02020603050405020304" pitchFamily="18" charset="0"/>
              </a:rPr>
              <a:t> &amp; </a:t>
            </a:r>
            <a:r>
              <a:rPr lang="en-US" sz="1600" dirty="0" err="1">
                <a:latin typeface="+mj-lt"/>
                <a:ea typeface="Times New Roman" panose="02020603050405020304" pitchFamily="18" charset="0"/>
                <a:cs typeface="Times New Roman" panose="02020603050405020304" pitchFamily="18" charset="0"/>
              </a:rPr>
              <a:t>nhân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viên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công</a:t>
            </a:r>
            <a:r>
              <a:rPr lang="en-US" sz="1600" dirty="0">
                <a:latin typeface="+mj-lt"/>
                <a:ea typeface="Times New Roman" panose="02020603050405020304" pitchFamily="18" charset="0"/>
                <a:cs typeface="Times New Roman" panose="02020603050405020304" pitchFamily="18" charset="0"/>
              </a:rPr>
              <a:t> ty </a:t>
            </a:r>
            <a:r>
              <a:rPr lang="en-US" sz="1600" dirty="0" err="1">
                <a:latin typeface="+mj-lt"/>
                <a:ea typeface="Times New Roman" panose="02020603050405020304" pitchFamily="18" charset="0"/>
                <a:cs typeface="Times New Roman" panose="02020603050405020304" pitchFamily="18" charset="0"/>
              </a:rPr>
              <a:t>Hữu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Nghị</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Đà</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Nẵng</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Nắm</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bắt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yêu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cầu</a:t>
            </a:r>
            <a:r>
              <a:rPr lang="en-US" sz="1600" dirty="0">
                <a:latin typeface="+mj-lt"/>
                <a:ea typeface="Times New Roman" panose="02020603050405020304" pitchFamily="18" charset="0"/>
                <a:cs typeface="Times New Roman" panose="02020603050405020304" pitchFamily="18" charset="0"/>
              </a:rPr>
              <a:t> → </a:t>
            </a:r>
            <a:r>
              <a:rPr lang="en-US" sz="1600" dirty="0" err="1">
                <a:latin typeface="+mj-lt"/>
                <a:ea typeface="Times New Roman" panose="02020603050405020304" pitchFamily="18" charset="0"/>
                <a:cs typeface="Times New Roman" panose="02020603050405020304" pitchFamily="18" charset="0"/>
              </a:rPr>
              <a:t>Thiết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lập</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bảng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mô</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tả</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công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việc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mục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đích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để</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hệ</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thống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lại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tất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cả</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công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việc</a:t>
            </a:r>
            <a:r>
              <a:rPr lang="en-US" sz="1600" dirty="0">
                <a:latin typeface="+mj-lt"/>
                <a:ea typeface="Times New Roman" panose="02020603050405020304" pitchFamily="18" charset="0"/>
                <a:cs typeface="Times New Roman" panose="02020603050405020304" pitchFamily="18" charset="0"/>
              </a:rPr>
              <a:t>) → </a:t>
            </a:r>
            <a:r>
              <a:rPr lang="en-US" sz="1600" dirty="0" err="1">
                <a:latin typeface="+mj-lt"/>
                <a:ea typeface="Times New Roman" panose="02020603050405020304" pitchFamily="18" charset="0"/>
                <a:cs typeface="Times New Roman" panose="02020603050405020304" pitchFamily="18" charset="0"/>
              </a:rPr>
              <a:t>Yêu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cầu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dụng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giới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tính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tuổi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chuyên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ngành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Tiếng</a:t>
            </a:r>
            <a:r>
              <a:rPr lang="en-US" sz="1600" dirty="0">
                <a:latin typeface="+mj-lt"/>
                <a:ea typeface="Times New Roman" panose="02020603050405020304" pitchFamily="18" charset="0"/>
                <a:cs typeface="Times New Roman" panose="02020603050405020304" pitchFamily="18" charset="0"/>
              </a:rPr>
              <a:t> Anh, …) → </a:t>
            </a:r>
            <a:r>
              <a:rPr lang="en-US" sz="1600" dirty="0" err="1">
                <a:latin typeface="+mj-lt"/>
                <a:ea typeface="Times New Roman" panose="02020603050405020304" pitchFamily="18" charset="0"/>
                <a:cs typeface="Times New Roman" panose="02020603050405020304" pitchFamily="18" charset="0"/>
              </a:rPr>
              <a:t>Trình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lên</a:t>
            </a:r>
            <a:r>
              <a:rPr lang="en-US" sz="1600" dirty="0">
                <a:latin typeface="+mj-lt"/>
                <a:ea typeface="Times New Roman" panose="02020603050405020304" pitchFamily="18" charset="0"/>
                <a:cs typeface="Times New Roman" panose="02020603050405020304" pitchFamily="18" charset="0"/>
              </a:rPr>
              <a:t> Ban </a:t>
            </a:r>
            <a:r>
              <a:rPr lang="en-US" sz="1600" dirty="0" err="1">
                <a:latin typeface="+mj-lt"/>
                <a:ea typeface="Times New Roman" panose="02020603050405020304" pitchFamily="18" charset="0"/>
                <a:cs typeface="Times New Roman" panose="02020603050405020304" pitchFamily="18" charset="0"/>
              </a:rPr>
              <a:t>Giám</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Đốc</a:t>
            </a:r>
            <a:r>
              <a:rPr lang="en-US" sz="1600" dirty="0">
                <a:latin typeface="+mj-lt"/>
                <a:ea typeface="Times New Roman" panose="02020603050405020304" pitchFamily="18" charset="0"/>
                <a:cs typeface="Times New Roman" panose="02020603050405020304" pitchFamily="18" charset="0"/>
              </a:rPr>
              <a:t> → </a:t>
            </a:r>
            <a:r>
              <a:rPr lang="en-US" sz="1600" dirty="0" err="1">
                <a:latin typeface="+mj-lt"/>
                <a:ea typeface="Times New Roman" panose="02020603050405020304" pitchFamily="18" charset="0"/>
                <a:cs typeface="Times New Roman" panose="02020603050405020304" pitchFamily="18" charset="0"/>
              </a:rPr>
              <a:t>Duyệt</a:t>
            </a:r>
            <a:r>
              <a:rPr lang="en-US" sz="1600" dirty="0">
                <a:latin typeface="+mj-lt"/>
                <a:ea typeface="Times New Roman" panose="02020603050405020304" pitchFamily="18" charset="0"/>
                <a:cs typeface="Times New Roman" panose="02020603050405020304" pitchFamily="18" charset="0"/>
              </a:rPr>
              <a:t> → </a:t>
            </a:r>
            <a:r>
              <a:rPr lang="en-US" sz="1600" dirty="0" err="1">
                <a:latin typeface="+mj-lt"/>
                <a:ea typeface="Times New Roman" panose="02020603050405020304" pitchFamily="18" charset="0"/>
                <a:cs typeface="Times New Roman" panose="02020603050405020304" pitchFamily="18" charset="0"/>
              </a:rPr>
              <a:t>Đăng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thức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dụng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đăng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mạng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báo</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chí</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truyền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nhanh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nhất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là</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nối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hệ</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thống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của</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các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trường</a:t>
            </a:r>
            <a:r>
              <a:rPr lang="en-US" sz="1600" dirty="0">
                <a:latin typeface="+mj-lt"/>
                <a:ea typeface="Times New Roman" panose="02020603050405020304" pitchFamily="18" charset="0"/>
                <a:cs typeface="Times New Roman" panose="02020603050405020304" pitchFamily="18" charset="0"/>
              </a:rPr>
              <a:t> Cao </a:t>
            </a:r>
            <a:r>
              <a:rPr lang="en-US" sz="1600" dirty="0" err="1">
                <a:latin typeface="+mj-lt"/>
                <a:ea typeface="Times New Roman" panose="02020603050405020304" pitchFamily="18" charset="0"/>
                <a:cs typeface="Times New Roman" panose="02020603050405020304" pitchFamily="18" charset="0"/>
              </a:rPr>
              <a:t>Đẳng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Đại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Học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thông</a:t>
            </a:r>
            <a:r>
              <a:rPr lang="en-US" sz="1600" dirty="0">
                <a:latin typeface="+mj-lt"/>
                <a:ea typeface="Times New Roman" panose="02020603050405020304" pitchFamily="18" charset="0"/>
                <a:cs typeface="Times New Roman" panose="02020603050405020304" pitchFamily="18" charset="0"/>
              </a:rPr>
              <a:t> qua </a:t>
            </a:r>
            <a:r>
              <a:rPr lang="en-US" sz="1600" dirty="0" err="1">
                <a:latin typeface="+mj-lt"/>
                <a:ea typeface="Times New Roman" panose="02020603050405020304" pitchFamily="18" charset="0"/>
                <a:cs typeface="Times New Roman" panose="02020603050405020304" pitchFamily="18" charset="0"/>
              </a:rPr>
              <a:t>phòng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Hỗ</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Trợ</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Doanh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Nghiệp</a:t>
            </a:r>
            <a:r>
              <a:rPr lang="en-US" sz="1600" dirty="0">
                <a:latin typeface="+mj-lt"/>
                <a:ea typeface="Times New Roman" panose="02020603050405020304" pitchFamily="18" charset="0"/>
                <a:cs typeface="Times New Roman" panose="02020603050405020304" pitchFamily="18" charset="0"/>
              </a:rPr>
              <a:t> &amp; </a:t>
            </a:r>
            <a:r>
              <a:rPr lang="en-US" sz="1600" dirty="0" err="1">
                <a:latin typeface="+mj-lt"/>
                <a:ea typeface="Times New Roman" panose="02020603050405020304" pitchFamily="18" charset="0"/>
                <a:cs typeface="Times New Roman" panose="02020603050405020304" pitchFamily="18" charset="0"/>
              </a:rPr>
              <a:t>Công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tác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sinh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viên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để</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nối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được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với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các</a:t>
            </a:r>
            <a:r>
              <a:rPr lang="en-US" sz="1600" dirty="0">
                <a:latin typeface="+mj-lt"/>
                <a:ea typeface="Times New Roman" panose="02020603050405020304" pitchFamily="18" charset="0"/>
                <a:cs typeface="Times New Roman" panose="02020603050405020304" pitchFamily="18" charset="0"/>
              </a:rPr>
              <a:t> khoa.</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Sau </a:t>
            </a:r>
            <a:r>
              <a:rPr lang="en-US" sz="1600" dirty="0" err="1">
                <a:latin typeface="+mj-lt"/>
                <a:ea typeface="Times New Roman" panose="02020603050405020304" pitchFamily="18" charset="0"/>
                <a:cs typeface="Times New Roman" panose="02020603050405020304" pitchFamily="18" charset="0"/>
              </a:rPr>
              <a:t>khi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dụng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xong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tiến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hành</a:t>
            </a:r>
            <a:r>
              <a:rPr lang="en-US" sz="1600" dirty="0">
                <a:latin typeface="+mj-lt"/>
                <a:ea typeface="Times New Roman" panose="02020603050405020304" pitchFamily="18" charset="0"/>
                <a:cs typeface="Times New Roman" panose="02020603050405020304" pitchFamily="18" charset="0"/>
              </a:rPr>
              <a:t> TEST (</a:t>
            </a:r>
            <a:r>
              <a:rPr lang="en-US" sz="1600" dirty="0" err="1">
                <a:latin typeface="+mj-lt"/>
                <a:ea typeface="Times New Roman" panose="02020603050405020304" pitchFamily="18" charset="0"/>
                <a:cs typeface="Times New Roman" panose="02020603050405020304" pitchFamily="18" charset="0"/>
              </a:rPr>
              <a:t>Tiếng</a:t>
            </a:r>
            <a:r>
              <a:rPr lang="en-US" sz="1600" dirty="0">
                <a:latin typeface="+mj-lt"/>
                <a:ea typeface="Times New Roman" panose="02020603050405020304" pitchFamily="18" charset="0"/>
                <a:cs typeface="Times New Roman" panose="02020603050405020304" pitchFamily="18" charset="0"/>
              </a:rPr>
              <a:t> Anh, IQ, </a:t>
            </a:r>
            <a:r>
              <a:rPr lang="en-US" sz="1600" dirty="0" err="1">
                <a:latin typeface="+mj-lt"/>
                <a:ea typeface="Times New Roman" panose="02020603050405020304" pitchFamily="18" charset="0"/>
                <a:cs typeface="Times New Roman" panose="02020603050405020304" pitchFamily="18" charset="0"/>
              </a:rPr>
              <a:t>các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câu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hỏi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phỏng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vấn</a:t>
            </a:r>
            <a:r>
              <a:rPr lang="en-US" sz="1600" dirty="0">
                <a:latin typeface="+mj-lt"/>
                <a:ea typeface="Times New Roman" panose="02020603050405020304" pitchFamily="18" charset="0"/>
                <a:cs typeface="Times New Roman" panose="02020603050405020304" pitchFamily="18" charset="0"/>
              </a:rPr>
              <a:t>, …) </a:t>
            </a:r>
            <a:r>
              <a:rPr lang="en-US" sz="1600" dirty="0" err="1">
                <a:latin typeface="+mj-lt"/>
                <a:ea typeface="Times New Roman" panose="02020603050405020304" pitchFamily="18" charset="0"/>
                <a:cs typeface="Times New Roman" panose="02020603050405020304" pitchFamily="18" charset="0"/>
              </a:rPr>
              <a:t>hoặc</a:t>
            </a:r>
            <a:r>
              <a:rPr lang="en-US" sz="1600" dirty="0">
                <a:latin typeface="+mj-lt"/>
                <a:ea typeface="Times New Roman" panose="02020603050405020304" pitchFamily="18" charset="0"/>
                <a:cs typeface="Times New Roman" panose="02020603050405020304" pitchFamily="18" charset="0"/>
              </a:rPr>
              <a:t> TEST </a:t>
            </a:r>
            <a:r>
              <a:rPr lang="en-US" sz="1600" dirty="0" err="1">
                <a:latin typeface="+mj-lt"/>
                <a:ea typeface="Times New Roman" panose="02020603050405020304" pitchFamily="18" charset="0"/>
                <a:cs typeface="Times New Roman" panose="02020603050405020304" pitchFamily="18" charset="0"/>
              </a:rPr>
              <a:t>chuyên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môn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là</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nhiệm</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vụ</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của</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chuyên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môn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như</a:t>
            </a:r>
            <a:r>
              <a:rPr lang="en-US" sz="1600" dirty="0">
                <a:latin typeface="+mj-lt"/>
                <a:ea typeface="Times New Roman" panose="02020603050405020304" pitchFamily="18" charset="0"/>
                <a:cs typeface="Times New Roman" panose="02020603050405020304" pitchFamily="18" charset="0"/>
              </a:rPr>
              <a:t> KẾ TOÁN, KỸ THUẬT, …, </a:t>
            </a:r>
            <a:r>
              <a:rPr lang="en-US" sz="1600" dirty="0" err="1">
                <a:latin typeface="+mj-lt"/>
                <a:ea typeface="Times New Roman" panose="02020603050405020304" pitchFamily="18" charset="0"/>
                <a:cs typeface="Times New Roman" panose="02020603050405020304" pitchFamily="18" charset="0"/>
              </a:rPr>
              <a:t>khi</a:t>
            </a:r>
            <a:r>
              <a:rPr lang="en-US" sz="1600" dirty="0">
                <a:latin typeface="+mj-lt"/>
                <a:ea typeface="Times New Roman" panose="02020603050405020304" pitchFamily="18" charset="0"/>
                <a:cs typeface="Times New Roman" panose="02020603050405020304" pitchFamily="18" charset="0"/>
              </a:rPr>
              <a:t> test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có</a:t>
            </a:r>
            <a:r>
              <a:rPr lang="en-US" sz="1600" dirty="0">
                <a:latin typeface="+mj-lt"/>
                <a:ea typeface="Times New Roman" panose="02020603050405020304" pitchFamily="18" charset="0"/>
                <a:cs typeface="Times New Roman" panose="02020603050405020304" pitchFamily="18" charset="0"/>
              </a:rPr>
              <a:t> 2 </a:t>
            </a:r>
            <a:r>
              <a:rPr lang="en-US" sz="1600" dirty="0" err="1">
                <a:latin typeface="+mj-lt"/>
                <a:ea typeface="Times New Roman" panose="02020603050405020304" pitchFamily="18" charset="0"/>
                <a:cs typeface="Times New Roman" panose="02020603050405020304" pitchFamily="18" charset="0"/>
              </a:rPr>
              <a:t>bảng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đánh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giá</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khác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nhau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về</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học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vấn</a:t>
            </a:r>
            <a:r>
              <a:rPr lang="en-US" sz="1600" dirty="0">
                <a:latin typeface="+mj-lt"/>
                <a:ea typeface="Times New Roman" panose="02020603050405020304" pitchFamily="18" charset="0"/>
                <a:cs typeface="Times New Roman" panose="02020603050405020304" pitchFamily="18" charset="0"/>
              </a:rPr>
              <a:t> &amp; </a:t>
            </a:r>
            <a:r>
              <a:rPr lang="en-US" sz="1600" dirty="0" err="1">
                <a:latin typeface="+mj-lt"/>
                <a:ea typeface="Times New Roman" panose="02020603050405020304" pitchFamily="18" charset="0"/>
                <a:cs typeface="Times New Roman" panose="02020603050405020304" pitchFamily="18" charset="0"/>
              </a:rPr>
              <a:t>bằng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cấp</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khá</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giỏi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trung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bình</a:t>
            </a:r>
            <a:r>
              <a:rPr lang="en-US" sz="1600" dirty="0">
                <a:latin typeface="+mj-lt"/>
                <a:ea typeface="Times New Roman" panose="02020603050405020304" pitchFamily="18" charset="0"/>
                <a:cs typeface="Times New Roman" panose="02020603050405020304" pitchFamily="18" charset="0"/>
              </a:rPr>
              <a:t>)</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Sau </a:t>
            </a:r>
            <a:r>
              <a:rPr lang="en-US" sz="1600" dirty="0" err="1">
                <a:latin typeface="+mj-lt"/>
                <a:ea typeface="Times New Roman" panose="02020603050405020304" pitchFamily="18" charset="0"/>
                <a:cs typeface="Times New Roman" panose="02020603050405020304" pitchFamily="18" charset="0"/>
              </a:rPr>
              <a:t>khi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trúng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tuyển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làm</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việc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trong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thời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gian</a:t>
            </a:r>
            <a:r>
              <a:rPr lang="en-US" sz="1600" dirty="0">
                <a:latin typeface="+mj-lt"/>
                <a:ea typeface="Times New Roman" panose="02020603050405020304" pitchFamily="18" charset="0"/>
                <a:cs typeface="Times New Roman" panose="02020603050405020304" pitchFamily="18" charset="0"/>
              </a:rPr>
              <a:t> 30 </a:t>
            </a:r>
            <a:r>
              <a:rPr lang="en-US" sz="1600" dirty="0" err="1">
                <a:latin typeface="+mj-lt"/>
                <a:ea typeface="Times New Roman" panose="02020603050405020304" pitchFamily="18" charset="0"/>
                <a:cs typeface="Times New Roman" panose="02020603050405020304" pitchFamily="18" charset="0"/>
              </a:rPr>
              <a:t>ngày</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sau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thời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gian</a:t>
            </a:r>
            <a:r>
              <a:rPr lang="en-US" sz="1600" dirty="0">
                <a:latin typeface="+mj-lt"/>
                <a:ea typeface="Times New Roman" panose="02020603050405020304" pitchFamily="18" charset="0"/>
                <a:cs typeface="Times New Roman" panose="02020603050405020304" pitchFamily="18" charset="0"/>
              </a:rPr>
              <a:t> 30 </a:t>
            </a:r>
            <a:r>
              <a:rPr lang="en-US" sz="1600" dirty="0" err="1">
                <a:latin typeface="+mj-lt"/>
                <a:ea typeface="Times New Roman" panose="02020603050405020304" pitchFamily="18" charset="0"/>
                <a:cs typeface="Times New Roman" panose="02020603050405020304" pitchFamily="18" charset="0"/>
              </a:rPr>
              <a:t>ngày</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thì</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trưởng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phận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chuyên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môn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đánh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giá</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bạn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giỏi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khá</a:t>
            </a:r>
            <a:r>
              <a:rPr lang="en-US" sz="1600" dirty="0">
                <a:latin typeface="+mj-lt"/>
                <a:ea typeface="Times New Roman" panose="02020603050405020304" pitchFamily="18" charset="0"/>
                <a:cs typeface="Times New Roman" panose="02020603050405020304" pitchFamily="18" charset="0"/>
              </a:rPr>
              <a:t> hay </a:t>
            </a:r>
            <a:r>
              <a:rPr lang="en-US" sz="1600" dirty="0" err="1">
                <a:latin typeface="+mj-lt"/>
                <a:ea typeface="Times New Roman" panose="02020603050405020304" pitchFamily="18" charset="0"/>
                <a:cs typeface="Times New Roman" panose="02020603050405020304" pitchFamily="18" charset="0"/>
              </a:rPr>
              <a:t>trung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để</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quyết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định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mức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lương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của</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bạn</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Những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người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có</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kinh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nghiệm</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thì</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được</a:t>
            </a:r>
            <a:r>
              <a:rPr lang="en-US" sz="1600" dirty="0">
                <a:latin typeface="+mj-lt"/>
                <a:ea typeface="Times New Roman" panose="02020603050405020304" pitchFamily="18" charset="0"/>
                <a:cs typeface="Times New Roman" panose="02020603050405020304" pitchFamily="18" charset="0"/>
              </a:rPr>
              <a:t> offer 30 </a:t>
            </a:r>
            <a:r>
              <a:rPr lang="en-US" sz="1600" dirty="0" err="1">
                <a:latin typeface="+mj-lt"/>
                <a:ea typeface="Times New Roman" panose="02020603050405020304" pitchFamily="18" charset="0"/>
                <a:cs typeface="Times New Roman" panose="02020603050405020304" pitchFamily="18" charset="0"/>
              </a:rPr>
              <a:t>ngày</a:t>
            </a:r>
            <a:r>
              <a:rPr lang="en-US" sz="1600" dirty="0">
                <a:latin typeface="+mj-lt"/>
                <a:ea typeface="Times New Roman" panose="02020603050405020304" pitchFamily="18" charset="0"/>
                <a:cs typeface="Times New Roman" panose="02020603050405020304" pitchFamily="18" charset="0"/>
              </a:rPr>
              <a:t> test </a:t>
            </a:r>
            <a:r>
              <a:rPr lang="en-US" sz="1600" dirty="0" err="1">
                <a:latin typeface="+mj-lt"/>
                <a:ea typeface="Times New Roman" panose="02020603050405020304" pitchFamily="18" charset="0"/>
                <a:cs typeface="Times New Roman" panose="02020603050405020304" pitchFamily="18" charset="0"/>
              </a:rPr>
              <a:t>nếu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không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được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thì</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bị</a:t>
            </a:r>
            <a:r>
              <a:rPr lang="en-US" sz="1600" dirty="0">
                <a:latin typeface="+mj-lt"/>
                <a:ea typeface="Times New Roman" panose="02020603050405020304" pitchFamily="18" charset="0"/>
                <a:cs typeface="Times New Roman" panose="02020603050405020304" pitchFamily="18" charset="0"/>
              </a:rPr>
              <a:t> out</a:t>
            </a:r>
            <a:endParaRPr lang="en-US" sz="1600" dirty="0">
              <a:latin typeface="+mj-lt"/>
              <a:ea typeface="Calibri" panose="020F0502020204030204" pitchFamily="34" charset="0"/>
              <a:cs typeface="Times New Roman" panose="02020603050405020304" pitchFamily="18" charset="0"/>
            </a:endParaRPr>
          </a:p>
          <a:p>
            <a:pPr>
              <a:lnSpc>
                <a:spcPct val="150000"/>
              </a:lnSpc>
            </a:pP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Trước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ngày</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có</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quả</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đánh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giá</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thì</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phận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nhân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sự</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gửi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phiếu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đánh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giá</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xuống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bộ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phận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chuyên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môn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rồi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sẽ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quyết</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định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có</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ký</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hợp</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đồng</a:t>
            </a:r>
            <a:r>
              <a:rPr lang="en-US" sz="1600" dirty="0">
                <a:latin typeface="+mj-lt"/>
                <a:ea typeface="Times New Roman" panose="02020603050405020304" pitchFamily="18" charset="0"/>
                <a:cs typeface="Times New Roman" panose="02020603050405020304" pitchFamily="18" charset="0"/>
              </a:rPr>
              <a:t> hay </a:t>
            </a:r>
            <a:r>
              <a:rPr lang="en-US" sz="1600" dirty="0" err="1">
                <a:latin typeface="+mj-lt"/>
                <a:ea typeface="Times New Roman" panose="02020603050405020304" pitchFamily="18" charset="0"/>
                <a:cs typeface="Times New Roman" panose="02020603050405020304" pitchFamily="18" charset="0"/>
              </a:rPr>
              <a:t>không</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còn</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nếu</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trình</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độ</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đại</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học</a:t>
            </a:r>
            <a:r>
              <a:rPr lang="en-US" sz="1600" dirty="0">
                <a:latin typeface="+mj-lt"/>
                <a:ea typeface="Times New Roman" panose="02020603050405020304" pitchFamily="18" charset="0"/>
                <a:cs typeface="Times New Roman" panose="02020603050405020304" pitchFamily="18" charset="0"/>
              </a:rPr>
              <a:t> </a:t>
            </a:r>
            <a:r>
              <a:rPr lang="en-US" sz="1600" dirty="0" err="1">
                <a:latin typeface="+mj-lt"/>
                <a:ea typeface="Times New Roman" panose="02020603050405020304" pitchFamily="18" charset="0"/>
                <a:cs typeface="Times New Roman" panose="02020603050405020304" pitchFamily="18" charset="0"/>
              </a:rPr>
              <a:t>là</a:t>
            </a:r>
            <a:r>
              <a:rPr lang="en-US" sz="1600" dirty="0">
                <a:latin typeface="+mj-lt"/>
                <a:ea typeface="Times New Roman" panose="02020603050405020304" pitchFamily="18" charset="0"/>
                <a:cs typeface="Times New Roman" panose="02020603050405020304" pitchFamily="18" charset="0"/>
              </a:rPr>
              <a:t> 60 </a:t>
            </a:r>
            <a:r>
              <a:rPr lang="en-US" sz="1600" dirty="0" err="1">
                <a:latin typeface="+mj-lt"/>
                <a:ea typeface="Times New Roman" panose="02020603050405020304" pitchFamily="18" charset="0"/>
                <a:cs typeface="Times New Roman" panose="02020603050405020304" pitchFamily="18" charset="0"/>
              </a:rPr>
              <a:t>ngày</a:t>
            </a:r>
            <a:r>
              <a:rPr lang="en-US" sz="1600" dirty="0">
                <a:latin typeface="+mj-lt"/>
                <a:ea typeface="Times New Roman" panose="02020603050405020304" pitchFamily="18" charset="0"/>
                <a:cs typeface="Times New Roman" panose="02020603050405020304" pitchFamily="18" charset="0"/>
              </a:rPr>
              <a:t>.</a:t>
            </a:r>
            <a:endParaRPr lang="en-U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384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2BE7534-7FCF-4EBE-913E-C25DDC6373F9}"/>
              </a:ext>
            </a:extLst>
          </p:cNvPr>
          <p:cNvPicPr/>
          <p:nvPr/>
        </p:nvPicPr>
        <p:blipFill rotWithShape="1">
          <a:blip r:embed="rId2"/>
          <a:srcRect t="12558" b="13160"/>
          <a:stretch/>
        </p:blipFill>
        <p:spPr bwMode="auto">
          <a:xfrm>
            <a:off x="4867441" y="1121391"/>
            <a:ext cx="6070412" cy="2707002"/>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7877E214-E896-474F-A875-A6E074148D60}"/>
              </a:ext>
            </a:extLst>
          </p:cNvPr>
          <p:cNvSpPr/>
          <p:nvPr/>
        </p:nvSpPr>
        <p:spPr>
          <a:xfrm>
            <a:off x="1856939" y="1643369"/>
            <a:ext cx="2069797" cy="383823"/>
          </a:xfrm>
          <a:prstGeom prst="rect">
            <a:avLst/>
          </a:prstGeom>
        </p:spPr>
        <p:txBody>
          <a:bodyPr wrap="none">
            <a:spAutoFit/>
          </a:bodyPr>
          <a:lstStyle/>
          <a:p>
            <a:pPr>
              <a:lnSpc>
                <a:spcPct val="115000"/>
              </a:lnSpc>
              <a:spcBef>
                <a:spcPts val="200"/>
              </a:spcBef>
            </a:pPr>
            <a:r>
              <a:rPr lang="en-US" b="1" dirty="0" err="1">
                <a:latin typeface="+mj-lt"/>
                <a:ea typeface="Times New Roman" panose="02020603050405020304" pitchFamily="18" charset="0"/>
                <a:cs typeface="Times New Roman" panose="02020603050405020304" pitchFamily="18" charset="0"/>
              </a:rPr>
              <a:t>Quản</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lý</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nhân</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lực</a:t>
            </a:r>
            <a:endParaRPr lang="en-US" sz="1400" b="1" i="1" dirty="0">
              <a:effectLst/>
              <a:latin typeface="+mj-lt"/>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F368C89-2233-42B7-9036-E7A147EE33F8}"/>
              </a:ext>
            </a:extLst>
          </p:cNvPr>
          <p:cNvPicPr/>
          <p:nvPr/>
        </p:nvPicPr>
        <p:blipFill rotWithShape="1">
          <a:blip r:embed="rId3"/>
          <a:srcRect t="12917" b="5260"/>
          <a:stretch/>
        </p:blipFill>
        <p:spPr bwMode="auto">
          <a:xfrm>
            <a:off x="4867441" y="3895813"/>
            <a:ext cx="6070412" cy="27070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7616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303881-B637-4C82-BECF-8FD47FB482D7}"/>
              </a:ext>
            </a:extLst>
          </p:cNvPr>
          <p:cNvPicPr/>
          <p:nvPr/>
        </p:nvPicPr>
        <p:blipFill rotWithShape="1">
          <a:blip r:embed="rId2"/>
          <a:srcRect t="9122" b="6215"/>
          <a:stretch/>
        </p:blipFill>
        <p:spPr bwMode="auto">
          <a:xfrm>
            <a:off x="5768390" y="655568"/>
            <a:ext cx="6103615" cy="3014103"/>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B3699799-1ED4-4FE4-A232-A97DD0EFD273}"/>
              </a:ext>
            </a:extLst>
          </p:cNvPr>
          <p:cNvSpPr/>
          <p:nvPr/>
        </p:nvSpPr>
        <p:spPr>
          <a:xfrm>
            <a:off x="1795639" y="1658646"/>
            <a:ext cx="3930307" cy="383823"/>
          </a:xfrm>
          <a:prstGeom prst="rect">
            <a:avLst/>
          </a:prstGeom>
        </p:spPr>
        <p:txBody>
          <a:bodyPr wrap="none">
            <a:spAutoFit/>
          </a:bodyPr>
          <a:lstStyle/>
          <a:p>
            <a:pPr algn="ctr">
              <a:lnSpc>
                <a:spcPct val="115000"/>
              </a:lnSpc>
              <a:spcAft>
                <a:spcPts val="800"/>
              </a:spcAft>
            </a:pPr>
            <a:r>
              <a:rPr lang="vi-VN" dirty="0">
                <a:latin typeface="+mj-lt"/>
                <a:ea typeface="Calibri" panose="020F0502020204030204" pitchFamily="34" charset="0"/>
                <a:cs typeface="Times New Roman" panose="02020603050405020304" pitchFamily="18" charset="0"/>
              </a:rPr>
              <a:t>Tiếp nhận hồ sơ ban đầu và xem xét</a:t>
            </a:r>
            <a:endParaRPr lang="en-US" sz="1400" dirty="0">
              <a:effectLst/>
              <a:latin typeface="+mj-l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A1ACD42-8F5C-46E0-B91B-5E9D0489E5FC}"/>
              </a:ext>
            </a:extLst>
          </p:cNvPr>
          <p:cNvPicPr/>
          <p:nvPr/>
        </p:nvPicPr>
        <p:blipFill rotWithShape="1">
          <a:blip r:embed="rId3"/>
          <a:srcRect t="9407" b="7355"/>
          <a:stretch/>
        </p:blipFill>
        <p:spPr bwMode="auto">
          <a:xfrm>
            <a:off x="1364458" y="3346948"/>
            <a:ext cx="5943600" cy="2923445"/>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9A5D6119-9C24-4F70-AB16-03978FB77EF6}"/>
              </a:ext>
            </a:extLst>
          </p:cNvPr>
          <p:cNvSpPr/>
          <p:nvPr/>
        </p:nvSpPr>
        <p:spPr>
          <a:xfrm>
            <a:off x="7308058" y="4648740"/>
            <a:ext cx="3640609" cy="709233"/>
          </a:xfrm>
          <a:prstGeom prst="rect">
            <a:avLst/>
          </a:prstGeom>
        </p:spPr>
        <p:txBody>
          <a:bodyPr wrap="square">
            <a:spAutoFit/>
          </a:bodyPr>
          <a:lstStyle/>
          <a:p>
            <a:pPr algn="ctr">
              <a:lnSpc>
                <a:spcPct val="115000"/>
              </a:lnSpc>
              <a:spcAft>
                <a:spcPts val="800"/>
              </a:spcAft>
            </a:pPr>
            <a:r>
              <a:rPr lang="vi-VN" dirty="0">
                <a:latin typeface="+mj-lt"/>
                <a:ea typeface="Calibri" panose="020F0502020204030204" pitchFamily="34" charset="0"/>
                <a:cs typeface="Times New Roman" panose="02020603050405020304" pitchFamily="18" charset="0"/>
              </a:rPr>
              <a:t>Phỏng vấn lần 2 và chọn người dự tuyển đạt yêu cầu</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826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1DF6B8-A6A4-4329-9071-4DFB34F8D2B3}"/>
              </a:ext>
            </a:extLst>
          </p:cNvPr>
          <p:cNvPicPr/>
          <p:nvPr/>
        </p:nvPicPr>
        <p:blipFill rotWithShape="1">
          <a:blip r:embed="rId2"/>
          <a:srcRect t="9122" b="7639"/>
          <a:stretch/>
        </p:blipFill>
        <p:spPr bwMode="auto">
          <a:xfrm>
            <a:off x="1754599" y="1256132"/>
            <a:ext cx="6214427" cy="3188589"/>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1BD84134-8799-4C62-88CA-13F68CB0DA0F}"/>
              </a:ext>
            </a:extLst>
          </p:cNvPr>
          <p:cNvSpPr/>
          <p:nvPr/>
        </p:nvSpPr>
        <p:spPr>
          <a:xfrm>
            <a:off x="7972004" y="2150655"/>
            <a:ext cx="1697901" cy="383823"/>
          </a:xfrm>
          <a:prstGeom prst="rect">
            <a:avLst/>
          </a:prstGeom>
        </p:spPr>
        <p:txBody>
          <a:bodyPr wrap="none">
            <a:spAutoFit/>
          </a:bodyPr>
          <a:lstStyle/>
          <a:p>
            <a:pPr algn="ctr">
              <a:lnSpc>
                <a:spcPct val="115000"/>
              </a:lnSpc>
              <a:spcAft>
                <a:spcPts val="800"/>
              </a:spcAft>
            </a:pPr>
            <a:r>
              <a:rPr lang="vi-VN" dirty="0">
                <a:latin typeface="+mj-lt"/>
                <a:ea typeface="Calibri" panose="020F0502020204030204" pitchFamily="34" charset="0"/>
                <a:cs typeface="Times New Roman" panose="02020603050405020304" pitchFamily="18" charset="0"/>
              </a:rPr>
              <a:t>Dự tuyển lần 3</a:t>
            </a:r>
            <a:endParaRPr lang="en-US" sz="1400" dirty="0">
              <a:effectLst/>
              <a:latin typeface="+mj-l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341BC89-5BEC-4DB1-A7F2-EBC78974EEC7}"/>
              </a:ext>
            </a:extLst>
          </p:cNvPr>
          <p:cNvPicPr/>
          <p:nvPr/>
        </p:nvPicPr>
        <p:blipFill rotWithShape="1">
          <a:blip r:embed="rId3"/>
          <a:srcRect t="8553" b="7069"/>
          <a:stretch/>
        </p:blipFill>
        <p:spPr bwMode="auto">
          <a:xfrm>
            <a:off x="5602310" y="3429000"/>
            <a:ext cx="6437290" cy="335338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DE7E88E8-D416-4A62-8EE7-7A81D365C4B1}"/>
              </a:ext>
            </a:extLst>
          </p:cNvPr>
          <p:cNvSpPr/>
          <p:nvPr/>
        </p:nvSpPr>
        <p:spPr>
          <a:xfrm>
            <a:off x="1923098" y="5421639"/>
            <a:ext cx="3679212" cy="383823"/>
          </a:xfrm>
          <a:prstGeom prst="rect">
            <a:avLst/>
          </a:prstGeom>
        </p:spPr>
        <p:txBody>
          <a:bodyPr wrap="none">
            <a:spAutoFit/>
          </a:bodyPr>
          <a:lstStyle/>
          <a:p>
            <a:pPr algn="ctr">
              <a:lnSpc>
                <a:spcPct val="115000"/>
              </a:lnSpc>
              <a:spcAft>
                <a:spcPts val="800"/>
              </a:spcAft>
            </a:pPr>
            <a:r>
              <a:rPr lang="vi-VN" dirty="0">
                <a:latin typeface="+mj-lt"/>
                <a:ea typeface="Calibri" panose="020F0502020204030204" pitchFamily="34" charset="0"/>
                <a:cs typeface="Times New Roman" panose="02020603050405020304" pitchFamily="18" charset="0"/>
              </a:rPr>
              <a:t>Đề xuất hợp đồng và ký hợp đồng</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05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E14622C-3E11-4A72-97C0-52E3F7F3D984}"/>
              </a:ext>
            </a:extLst>
          </p:cNvPr>
          <p:cNvPicPr/>
          <p:nvPr/>
        </p:nvPicPr>
        <p:blipFill rotWithShape="1">
          <a:blip r:embed="rId2"/>
          <a:srcRect t="12199" b="5271"/>
          <a:stretch/>
        </p:blipFill>
        <p:spPr bwMode="auto">
          <a:xfrm>
            <a:off x="1725067" y="1283106"/>
            <a:ext cx="6352528" cy="3197983"/>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030DD217-DEBF-4C2F-9B29-8063EDCB18C6}"/>
              </a:ext>
            </a:extLst>
          </p:cNvPr>
          <p:cNvSpPr/>
          <p:nvPr/>
        </p:nvSpPr>
        <p:spPr>
          <a:xfrm>
            <a:off x="8122937" y="2013161"/>
            <a:ext cx="1766193" cy="702372"/>
          </a:xfrm>
          <a:prstGeom prst="rect">
            <a:avLst/>
          </a:prstGeom>
        </p:spPr>
        <p:txBody>
          <a:bodyPr wrap="square">
            <a:spAutoFit/>
          </a:bodyPr>
          <a:lstStyle/>
          <a:p>
            <a:pPr>
              <a:lnSpc>
                <a:spcPct val="115000"/>
              </a:lnSpc>
              <a:spcBef>
                <a:spcPts val="200"/>
              </a:spcBef>
            </a:pPr>
            <a:r>
              <a:rPr lang="en-US" b="1" dirty="0" err="1">
                <a:latin typeface="+mj-lt"/>
                <a:ea typeface="Times New Roman" panose="02020603050405020304" pitchFamily="18" charset="0"/>
                <a:cs typeface="Times New Roman" panose="02020603050405020304" pitchFamily="18" charset="0"/>
              </a:rPr>
              <a:t>Mạng</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xã</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hội</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doanh</a:t>
            </a:r>
            <a:r>
              <a:rPr lang="en-US" b="1" dirty="0">
                <a:latin typeface="+mj-lt"/>
                <a:ea typeface="Times New Roman" panose="02020603050405020304" pitchFamily="18" charset="0"/>
                <a:cs typeface="Times New Roman" panose="02020603050405020304" pitchFamily="18" charset="0"/>
              </a:rPr>
              <a:t> </a:t>
            </a:r>
            <a:r>
              <a:rPr lang="en-US" b="1" dirty="0" err="1">
                <a:latin typeface="+mj-lt"/>
                <a:ea typeface="Times New Roman" panose="02020603050405020304" pitchFamily="18" charset="0"/>
                <a:cs typeface="Times New Roman" panose="02020603050405020304" pitchFamily="18" charset="0"/>
              </a:rPr>
              <a:t>nghiệp</a:t>
            </a:r>
            <a:endParaRPr lang="en-US" sz="1400" b="1" dirty="0">
              <a:effectLst/>
              <a:latin typeface="+mj-lt"/>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BA44DDB-ACD1-4E72-BD17-B2BF0A333DB0}"/>
              </a:ext>
            </a:extLst>
          </p:cNvPr>
          <p:cNvPicPr/>
          <p:nvPr/>
        </p:nvPicPr>
        <p:blipFill rotWithShape="1">
          <a:blip r:embed="rId3">
            <a:extLst>
              <a:ext uri="{28A0092B-C50C-407E-A947-70E740481C1C}">
                <a14:useLocalDpi xmlns:a14="http://schemas.microsoft.com/office/drawing/2010/main" val="0"/>
              </a:ext>
            </a:extLst>
          </a:blip>
          <a:srcRect t="9382" b="5369"/>
          <a:stretch/>
        </p:blipFill>
        <p:spPr bwMode="auto">
          <a:xfrm>
            <a:off x="5752807" y="3200090"/>
            <a:ext cx="6137181" cy="3353513"/>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4E28BA4D-5E83-4E12-B6AE-557FFAA1EE3A}"/>
              </a:ext>
            </a:extLst>
          </p:cNvPr>
          <p:cNvSpPr/>
          <p:nvPr/>
        </p:nvSpPr>
        <p:spPr>
          <a:xfrm>
            <a:off x="3235512" y="5251728"/>
            <a:ext cx="2614607" cy="646331"/>
          </a:xfrm>
          <a:prstGeom prst="rect">
            <a:avLst/>
          </a:prstGeom>
        </p:spPr>
        <p:txBody>
          <a:bodyPr wrap="square">
            <a:spAutoFit/>
          </a:bodyPr>
          <a:lstStyle/>
          <a:p>
            <a:r>
              <a:rPr lang="en-US" b="1" dirty="0">
                <a:latin typeface="+mj-lt"/>
                <a:ea typeface="Calibri" panose="020F0502020204030204" pitchFamily="34" charset="0"/>
              </a:rPr>
              <a:t>Theo </a:t>
            </a:r>
            <a:r>
              <a:rPr lang="en-US" b="1" dirty="0" err="1">
                <a:latin typeface="+mj-lt"/>
                <a:ea typeface="Calibri" panose="020F0502020204030204" pitchFamily="34" charset="0"/>
              </a:rPr>
              <a:t>dõi</a:t>
            </a:r>
            <a:r>
              <a:rPr lang="en-US" b="1" dirty="0">
                <a:latin typeface="+mj-lt"/>
                <a:ea typeface="Calibri" panose="020F0502020204030204" pitchFamily="34" charset="0"/>
              </a:rPr>
              <a:t> </a:t>
            </a:r>
            <a:r>
              <a:rPr lang="en-US" b="1" dirty="0" err="1">
                <a:latin typeface="+mj-lt"/>
                <a:ea typeface="Calibri" panose="020F0502020204030204" pitchFamily="34" charset="0"/>
              </a:rPr>
              <a:t>các</a:t>
            </a:r>
            <a:r>
              <a:rPr lang="en-US" b="1" dirty="0">
                <a:latin typeface="+mj-lt"/>
                <a:ea typeface="Calibri" panose="020F0502020204030204" pitchFamily="34" charset="0"/>
              </a:rPr>
              <a:t> </a:t>
            </a:r>
            <a:r>
              <a:rPr lang="en-US" b="1" dirty="0" err="1">
                <a:latin typeface="+mj-lt"/>
                <a:ea typeface="Calibri" panose="020F0502020204030204" pitchFamily="34" charset="0"/>
              </a:rPr>
              <a:t>khoản</a:t>
            </a:r>
            <a:r>
              <a:rPr lang="en-US" b="1" dirty="0">
                <a:latin typeface="+mj-lt"/>
                <a:ea typeface="Calibri" panose="020F0502020204030204" pitchFamily="34" charset="0"/>
              </a:rPr>
              <a:t> chi </a:t>
            </a:r>
            <a:r>
              <a:rPr lang="en-US" b="1" dirty="0" err="1">
                <a:latin typeface="+mj-lt"/>
                <a:ea typeface="Calibri" panose="020F0502020204030204" pitchFamily="34" charset="0"/>
              </a:rPr>
              <a:t>phí</a:t>
            </a:r>
            <a:r>
              <a:rPr lang="en-US" b="1" dirty="0">
                <a:latin typeface="+mj-lt"/>
                <a:ea typeface="Calibri" panose="020F0502020204030204" pitchFamily="34" charset="0"/>
              </a:rPr>
              <a:t> </a:t>
            </a:r>
            <a:r>
              <a:rPr lang="en-US" b="1" dirty="0" err="1">
                <a:latin typeface="+mj-lt"/>
                <a:ea typeface="Calibri" panose="020F0502020204030204" pitchFamily="34" charset="0"/>
              </a:rPr>
              <a:t>của</a:t>
            </a:r>
            <a:r>
              <a:rPr lang="en-US" b="1" dirty="0">
                <a:latin typeface="+mj-lt"/>
                <a:ea typeface="Calibri" panose="020F0502020204030204" pitchFamily="34" charset="0"/>
              </a:rPr>
              <a:t> </a:t>
            </a:r>
            <a:r>
              <a:rPr lang="en-US" b="1" dirty="0" err="1">
                <a:latin typeface="+mj-lt"/>
                <a:ea typeface="Calibri" panose="020F0502020204030204" pitchFamily="34" charset="0"/>
              </a:rPr>
              <a:t>nhân</a:t>
            </a:r>
            <a:r>
              <a:rPr lang="en-US" b="1" dirty="0">
                <a:latin typeface="+mj-lt"/>
                <a:ea typeface="Calibri" panose="020F0502020204030204" pitchFamily="34" charset="0"/>
              </a:rPr>
              <a:t> </a:t>
            </a:r>
            <a:r>
              <a:rPr lang="en-US" b="1" dirty="0" err="1">
                <a:latin typeface="+mj-lt"/>
                <a:ea typeface="Calibri" panose="020F0502020204030204" pitchFamily="34" charset="0"/>
              </a:rPr>
              <a:t>viên</a:t>
            </a:r>
            <a:endParaRPr lang="en-US" b="1" dirty="0">
              <a:latin typeface="+mj-lt"/>
            </a:endParaRPr>
          </a:p>
        </p:txBody>
      </p:sp>
    </p:spTree>
    <p:extLst>
      <p:ext uri="{BB962C8B-B14F-4D97-AF65-F5344CB8AC3E}">
        <p14:creationId xmlns:p14="http://schemas.microsoft.com/office/powerpoint/2010/main" val="4047700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3BB2C7B-DD0D-4448-A69C-F2404847FC32}"/>
              </a:ext>
            </a:extLst>
          </p:cNvPr>
          <p:cNvSpPr/>
          <p:nvPr/>
        </p:nvSpPr>
        <p:spPr>
          <a:xfrm rot="2700000">
            <a:off x="664795" y="423285"/>
            <a:ext cx="999694" cy="1033228"/>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964826" y="758407"/>
            <a:ext cx="399632" cy="362984"/>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1059867" y="816788"/>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2310876" y="770109"/>
            <a:ext cx="2311937"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NHÂN SỰ</a:t>
            </a:r>
            <a:endParaRPr lang="en-US" sz="1600" dirty="0">
              <a:solidFill>
                <a:schemeClr val="bg1">
                  <a:lumMod val="65000"/>
                </a:schemeClr>
              </a:solidFill>
              <a:latin typeface="+mj-lt"/>
            </a:endParaRPr>
          </a:p>
        </p:txBody>
      </p:sp>
      <p:cxnSp>
        <p:nvCxnSpPr>
          <p:cNvPr id="33" name="Straight Connector 32"/>
          <p:cNvCxnSpPr>
            <a:cxnSpLocks/>
          </p:cNvCxnSpPr>
          <p:nvPr/>
        </p:nvCxnSpPr>
        <p:spPr>
          <a:xfrm>
            <a:off x="2008206" y="1121391"/>
            <a:ext cx="2454613"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A9D9D12-4098-4784-9180-AC0C6438832C}"/>
              </a:ext>
            </a:extLst>
          </p:cNvPr>
          <p:cNvPicPr/>
          <p:nvPr/>
        </p:nvPicPr>
        <p:blipFill rotWithShape="1">
          <a:blip r:embed="rId2">
            <a:extLst>
              <a:ext uri="{28A0092B-C50C-407E-A947-70E740481C1C}">
                <a14:useLocalDpi xmlns:a14="http://schemas.microsoft.com/office/drawing/2010/main" val="0"/>
              </a:ext>
            </a:extLst>
          </a:blip>
          <a:srcRect t="8862" b="18149"/>
          <a:stretch/>
        </p:blipFill>
        <p:spPr bwMode="auto">
          <a:xfrm>
            <a:off x="5200833" y="1005480"/>
            <a:ext cx="6712125" cy="3136060"/>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F6713AD1-B520-4E59-94E1-D5C36384E7EB}"/>
              </a:ext>
            </a:extLst>
          </p:cNvPr>
          <p:cNvSpPr/>
          <p:nvPr/>
        </p:nvSpPr>
        <p:spPr>
          <a:xfrm>
            <a:off x="3191317" y="2298737"/>
            <a:ext cx="1322798" cy="383823"/>
          </a:xfrm>
          <a:prstGeom prst="rect">
            <a:avLst/>
          </a:prstGeom>
        </p:spPr>
        <p:txBody>
          <a:bodyPr wrap="none">
            <a:spAutoFit/>
          </a:bodyPr>
          <a:lstStyle/>
          <a:p>
            <a:pPr algn="ctr">
              <a:lnSpc>
                <a:spcPct val="115000"/>
              </a:lnSpc>
              <a:spcAft>
                <a:spcPts val="800"/>
              </a:spcAft>
            </a:pPr>
            <a:r>
              <a:rPr lang="en-US" dirty="0" err="1">
                <a:latin typeface="+mj-lt"/>
                <a:ea typeface="Times New Roman" panose="02020603050405020304" pitchFamily="18" charset="0"/>
                <a:cs typeface="Times New Roman" panose="02020603050405020304" pitchFamily="18" charset="0"/>
              </a:rPr>
              <a:t>Tính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lương</a:t>
            </a:r>
            <a:endParaRPr lang="en-US" sz="1400" dirty="0">
              <a:effectLst/>
              <a:latin typeface="+mj-l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9840000-2462-40B4-A968-8CCD9480321F}"/>
              </a:ext>
            </a:extLst>
          </p:cNvPr>
          <p:cNvPicPr/>
          <p:nvPr/>
        </p:nvPicPr>
        <p:blipFill rotWithShape="1">
          <a:blip r:embed="rId3"/>
          <a:srcRect t="12250" b="35609"/>
          <a:stretch/>
        </p:blipFill>
        <p:spPr bwMode="auto">
          <a:xfrm>
            <a:off x="1059867" y="4041354"/>
            <a:ext cx="7154883" cy="2595494"/>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0EE5764-1872-4B23-989D-58AD42FFB006}"/>
              </a:ext>
            </a:extLst>
          </p:cNvPr>
          <p:cNvSpPr/>
          <p:nvPr/>
        </p:nvSpPr>
        <p:spPr>
          <a:xfrm>
            <a:off x="8360880" y="4948417"/>
            <a:ext cx="1364476" cy="383823"/>
          </a:xfrm>
          <a:prstGeom prst="rect">
            <a:avLst/>
          </a:prstGeom>
        </p:spPr>
        <p:txBody>
          <a:bodyPr wrap="none">
            <a:spAutoFit/>
          </a:bodyPr>
          <a:lstStyle/>
          <a:p>
            <a:pPr algn="ctr">
              <a:lnSpc>
                <a:spcPct val="115000"/>
              </a:lnSpc>
              <a:spcAft>
                <a:spcPts val="800"/>
              </a:spcAft>
            </a:pPr>
            <a:r>
              <a:rPr lang="en-US" dirty="0" err="1">
                <a:latin typeface="+mj-lt"/>
                <a:ea typeface="Times New Roman" panose="02020603050405020304" pitchFamily="18" charset="0"/>
                <a:cs typeface="Times New Roman" panose="02020603050405020304" pitchFamily="18" charset="0"/>
              </a:rPr>
              <a:t>Chấm</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công</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841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BA2F213-DE9C-4C69-834C-6D3C9F1C30B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028" r="16028"/>
          <a:stretch>
            <a:fillRect/>
          </a:stretch>
        </p:blipFill>
        <p:spPr>
          <a:xfrm>
            <a:off x="-90153" y="0"/>
            <a:ext cx="8125905" cy="6858000"/>
          </a:xfrm>
        </p:spPr>
      </p:pic>
      <p:sp>
        <p:nvSpPr>
          <p:cNvPr id="31" name="Flowchart: Process 30">
            <a:extLst>
              <a:ext uri="{FF2B5EF4-FFF2-40B4-BE49-F238E27FC236}">
                <a16:creationId xmlns:a16="http://schemas.microsoft.com/office/drawing/2014/main" id="{84E830EB-B80D-4C18-854E-0B7517DCF62E}"/>
              </a:ext>
            </a:extLst>
          </p:cNvPr>
          <p:cNvSpPr/>
          <p:nvPr/>
        </p:nvSpPr>
        <p:spPr>
          <a:xfrm>
            <a:off x="7173798" y="702665"/>
            <a:ext cx="4233566" cy="5453038"/>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455962" y="1051873"/>
            <a:ext cx="4170345" cy="4651222"/>
            <a:chOff x="7455962" y="1052442"/>
            <a:chExt cx="4170345" cy="4651222"/>
          </a:xfrm>
        </p:grpSpPr>
        <p:sp>
          <p:nvSpPr>
            <p:cNvPr id="34" name="Inhaltsplatzhalter 4">
              <a:extLst>
                <a:ext uri="{FF2B5EF4-FFF2-40B4-BE49-F238E27FC236}">
                  <a16:creationId xmlns:a16="http://schemas.microsoft.com/office/drawing/2014/main" id="{92EB54A9-3F80-42BC-BF37-3401B60CE570}"/>
                </a:ext>
              </a:extLst>
            </p:cNvPr>
            <p:cNvSpPr txBox="1">
              <a:spLocks/>
            </p:cNvSpPr>
            <p:nvPr/>
          </p:nvSpPr>
          <p:spPr>
            <a:xfrm>
              <a:off x="7572780" y="3765041"/>
              <a:ext cx="4053527" cy="193862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pPr>
              <a:r>
                <a:rPr lang="en-US" sz="2000" dirty="0">
                  <a:latin typeface="+mj-lt"/>
                </a:rPr>
                <a:t>Lê Kim Long		42K14</a:t>
              </a:r>
            </a:p>
            <a:p>
              <a:pPr marL="0" lvl="0" indent="0">
                <a:buNone/>
              </a:pPr>
              <a:r>
                <a:rPr lang="en-US" sz="2000" dirty="0" err="1">
                  <a:latin typeface="+mj-lt"/>
                </a:rPr>
                <a:t>Boubphaphanh</a:t>
              </a:r>
              <a:r>
                <a:rPr lang="en-US" sz="2000" dirty="0">
                  <a:latin typeface="+mj-lt"/>
                </a:rPr>
                <a:t> </a:t>
              </a:r>
              <a:r>
                <a:rPr lang="en-US" sz="2000" dirty="0" err="1">
                  <a:latin typeface="+mj-lt"/>
                </a:rPr>
                <a:t>Linleudy</a:t>
              </a:r>
              <a:r>
                <a:rPr lang="en-US" sz="2000" dirty="0">
                  <a:latin typeface="+mj-lt"/>
                </a:rPr>
                <a:t>	42K14</a:t>
              </a:r>
            </a:p>
            <a:p>
              <a:pPr marL="0" lvl="0" indent="0">
                <a:buNone/>
              </a:pPr>
              <a:r>
                <a:rPr lang="en-US" sz="2000" dirty="0" err="1">
                  <a:latin typeface="+mj-lt"/>
                </a:rPr>
                <a:t>Nguyễn</a:t>
              </a:r>
              <a:r>
                <a:rPr lang="en-US" sz="2000" dirty="0">
                  <a:latin typeface="+mj-lt"/>
                </a:rPr>
                <a:t> </a:t>
              </a:r>
              <a:r>
                <a:rPr lang="en-US" sz="2000" dirty="0" err="1">
                  <a:latin typeface="+mj-lt"/>
                </a:rPr>
                <a:t>Thị</a:t>
              </a:r>
              <a:r>
                <a:rPr lang="en-US" sz="2000" dirty="0">
                  <a:latin typeface="+mj-lt"/>
                </a:rPr>
                <a:t> </a:t>
              </a:r>
              <a:r>
                <a:rPr lang="en-US" sz="2000" dirty="0" err="1">
                  <a:latin typeface="+mj-lt"/>
                </a:rPr>
                <a:t>Bích</a:t>
              </a:r>
              <a:r>
                <a:rPr lang="en-US" sz="2000" dirty="0">
                  <a:latin typeface="+mj-lt"/>
                </a:rPr>
                <a:t> Nga	42K21</a:t>
              </a:r>
            </a:p>
            <a:p>
              <a:pPr marL="0" lvl="0" indent="0">
                <a:buNone/>
              </a:pPr>
              <a:r>
                <a:rPr lang="en-US" sz="2000" dirty="0" err="1">
                  <a:latin typeface="+mj-lt"/>
                </a:rPr>
                <a:t>Võ</a:t>
              </a:r>
              <a:r>
                <a:rPr lang="en-US" sz="2000" dirty="0">
                  <a:latin typeface="+mj-lt"/>
                </a:rPr>
                <a:t> </a:t>
              </a:r>
              <a:r>
                <a:rPr lang="en-US" sz="2000" dirty="0" err="1">
                  <a:latin typeface="+mj-lt"/>
                </a:rPr>
                <a:t>Việt</a:t>
              </a:r>
              <a:r>
                <a:rPr lang="en-US" sz="2000" dirty="0">
                  <a:latin typeface="+mj-lt"/>
                </a:rPr>
                <a:t> Nga		42K21</a:t>
              </a:r>
            </a:p>
            <a:p>
              <a:pPr marL="0" lvl="0" indent="0">
                <a:buNone/>
              </a:pPr>
              <a:r>
                <a:rPr lang="en-US" sz="2000" dirty="0">
                  <a:latin typeface="+mj-lt"/>
                </a:rPr>
                <a:t>Dương Phương Thảo	42K21</a:t>
              </a:r>
            </a:p>
          </p:txBody>
        </p:sp>
        <p:sp>
          <p:nvSpPr>
            <p:cNvPr id="36" name="Inhaltsplatzhalter 4">
              <a:extLst>
                <a:ext uri="{FF2B5EF4-FFF2-40B4-BE49-F238E27FC236}">
                  <a16:creationId xmlns:a16="http://schemas.microsoft.com/office/drawing/2014/main" id="{6F28E354-EDF5-4994-B708-18E44BB581DF}"/>
                </a:ext>
              </a:extLst>
            </p:cNvPr>
            <p:cNvSpPr txBox="1">
              <a:spLocks/>
            </p:cNvSpPr>
            <p:nvPr/>
          </p:nvSpPr>
          <p:spPr>
            <a:xfrm>
              <a:off x="7455962" y="1052442"/>
              <a:ext cx="3669238" cy="2031325"/>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4400" b="1" dirty="0">
                  <a:latin typeface="+mj-lt"/>
                </a:rPr>
                <a:t>CÁC THÀNH VIÊN NHÓM 10</a:t>
              </a:r>
              <a:endParaRPr lang="en-US" sz="3600" dirty="0">
                <a:latin typeface="+mj-lt"/>
              </a:endParaRPr>
            </a:p>
          </p:txBody>
        </p:sp>
      </p:grpSp>
      <p:grpSp>
        <p:nvGrpSpPr>
          <p:cNvPr id="7" name="Group 6"/>
          <p:cNvGrpSpPr/>
          <p:nvPr/>
        </p:nvGrpSpPr>
        <p:grpSpPr>
          <a:xfrm>
            <a:off x="-507998" y="6110515"/>
            <a:ext cx="2249714" cy="420914"/>
            <a:chOff x="9942286" y="493486"/>
            <a:chExt cx="2249714" cy="420914"/>
          </a:xfrm>
        </p:grpSpPr>
        <p:cxnSp>
          <p:nvCxnSpPr>
            <p:cNvPr id="8" name="Straight Connector 7"/>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761523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463B0F3-963B-4C58-A490-6B31A9A92C4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664" b="8664"/>
          <a:stretch>
            <a:fillRect/>
          </a:stretch>
        </p:blipFill>
        <p:spPr>
          <a:xfrm>
            <a:off x="0" y="0"/>
            <a:ext cx="12192000" cy="4114800"/>
          </a:xfrm>
        </p:spPr>
      </p:pic>
      <p:sp>
        <p:nvSpPr>
          <p:cNvPr id="8" name="Rounded Rectangle 7">
            <a:extLst>
              <a:ext uri="{FF2B5EF4-FFF2-40B4-BE49-F238E27FC236}">
                <a16:creationId xmlns:a16="http://schemas.microsoft.com/office/drawing/2014/main" id="{3C3C4928-7587-4534-9F7F-1239656FF5A4}"/>
              </a:ext>
            </a:extLst>
          </p:cNvPr>
          <p:cNvSpPr/>
          <p:nvPr/>
        </p:nvSpPr>
        <p:spPr>
          <a:xfrm rot="2700000">
            <a:off x="995790" y="3391229"/>
            <a:ext cx="1429910" cy="142991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394712" y="3869161"/>
            <a:ext cx="632066" cy="474046"/>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ounded Rectangle 10">
            <a:extLst>
              <a:ext uri="{FF2B5EF4-FFF2-40B4-BE49-F238E27FC236}">
                <a16:creationId xmlns:a16="http://schemas.microsoft.com/office/drawing/2014/main" id="{6A6B288F-7012-4EF9-BACE-DDBE24602E40}"/>
              </a:ext>
            </a:extLst>
          </p:cNvPr>
          <p:cNvSpPr/>
          <p:nvPr/>
        </p:nvSpPr>
        <p:spPr>
          <a:xfrm rot="2700000">
            <a:off x="3923140" y="3391229"/>
            <a:ext cx="1429910" cy="142991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4380378" y="3829657"/>
            <a:ext cx="515435" cy="553054"/>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ounded Rectangle 15">
            <a:extLst>
              <a:ext uri="{FF2B5EF4-FFF2-40B4-BE49-F238E27FC236}">
                <a16:creationId xmlns:a16="http://schemas.microsoft.com/office/drawing/2014/main" id="{13BB2C7B-DD0D-4448-A69C-F2404847FC32}"/>
              </a:ext>
            </a:extLst>
          </p:cNvPr>
          <p:cNvSpPr/>
          <p:nvPr/>
        </p:nvSpPr>
        <p:spPr>
          <a:xfrm rot="2700000">
            <a:off x="6850490" y="3391229"/>
            <a:ext cx="1429910" cy="1429910"/>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7288915" y="3846587"/>
            <a:ext cx="553060" cy="519193"/>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ounded Rectangle 18">
            <a:extLst>
              <a:ext uri="{FF2B5EF4-FFF2-40B4-BE49-F238E27FC236}">
                <a16:creationId xmlns:a16="http://schemas.microsoft.com/office/drawing/2014/main" id="{28C43F33-8F55-4299-AC94-91FF1F85607A}"/>
              </a:ext>
            </a:extLst>
          </p:cNvPr>
          <p:cNvSpPr/>
          <p:nvPr/>
        </p:nvSpPr>
        <p:spPr>
          <a:xfrm rot="2700000">
            <a:off x="9777840" y="3391229"/>
            <a:ext cx="1429910" cy="1429910"/>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10195573" y="3827775"/>
            <a:ext cx="594443" cy="55681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554777"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554777" y="5598740"/>
            <a:ext cx="2311937"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CHUNG VỀ CÔNG TY</a:t>
            </a:r>
            <a:endParaRPr lang="en-US" sz="1400" dirty="0">
              <a:solidFill>
                <a:schemeClr val="bg1">
                  <a:lumMod val="65000"/>
                </a:schemeClr>
              </a:solidFill>
              <a:latin typeface="+mj-lt"/>
            </a:endParaRPr>
          </a:p>
        </p:txBody>
      </p:sp>
      <p:cxnSp>
        <p:nvCxnSpPr>
          <p:cNvPr id="25" name="Straight Connector 24"/>
          <p:cNvCxnSpPr/>
          <p:nvPr/>
        </p:nvCxnSpPr>
        <p:spPr>
          <a:xfrm>
            <a:off x="1333500" y="5508171"/>
            <a:ext cx="6872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348212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3330054" y="5598740"/>
            <a:ext cx="2765946"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VỀ ERP </a:t>
            </a:r>
          </a:p>
          <a:p>
            <a:pPr marL="0" indent="0" algn="ctr">
              <a:lnSpc>
                <a:spcPct val="150000"/>
              </a:lnSpc>
              <a:spcAft>
                <a:spcPts val="0"/>
              </a:spcAft>
              <a:buNone/>
            </a:pPr>
            <a:r>
              <a:rPr lang="en-US" sz="1400" b="1" dirty="0">
                <a:solidFill>
                  <a:schemeClr val="bg1">
                    <a:lumMod val="65000"/>
                  </a:schemeClr>
                </a:solidFill>
                <a:latin typeface="+mj-lt"/>
              </a:rPr>
              <a:t>(Enterprise Resource Planning)</a:t>
            </a:r>
          </a:p>
        </p:txBody>
      </p:sp>
      <p:cxnSp>
        <p:nvCxnSpPr>
          <p:cNvPr id="29" name="Straight Connector 28"/>
          <p:cNvCxnSpPr/>
          <p:nvPr/>
        </p:nvCxnSpPr>
        <p:spPr>
          <a:xfrm>
            <a:off x="4260849" y="5508171"/>
            <a:ext cx="6872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640947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6409476"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NHÂN SỰ</a:t>
            </a:r>
            <a:endParaRPr lang="en-US" sz="1400" dirty="0">
              <a:solidFill>
                <a:schemeClr val="bg1">
                  <a:lumMod val="65000"/>
                </a:schemeClr>
              </a:solidFill>
              <a:latin typeface="+mj-lt"/>
            </a:endParaRPr>
          </a:p>
        </p:txBody>
      </p:sp>
      <p:cxnSp>
        <p:nvCxnSpPr>
          <p:cNvPr id="33" name="Straight Connector 32"/>
          <p:cNvCxnSpPr/>
          <p:nvPr/>
        </p:nvCxnSpPr>
        <p:spPr>
          <a:xfrm>
            <a:off x="7188199" y="5508171"/>
            <a:ext cx="6872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9336825"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9336825"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SẢN XUẤT</a:t>
            </a:r>
            <a:endParaRPr lang="en-US" sz="1400" dirty="0">
              <a:solidFill>
                <a:schemeClr val="bg1">
                  <a:lumMod val="65000"/>
                </a:schemeClr>
              </a:solidFill>
              <a:latin typeface="+mj-lt"/>
            </a:endParaRPr>
          </a:p>
        </p:txBody>
      </p:sp>
      <p:cxnSp>
        <p:nvCxnSpPr>
          <p:cNvPr id="37" name="Straight Connector 36"/>
          <p:cNvCxnSpPr/>
          <p:nvPr/>
        </p:nvCxnSpPr>
        <p:spPr>
          <a:xfrm>
            <a:off x="10115548" y="5508171"/>
            <a:ext cx="68722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07998" y="1846942"/>
            <a:ext cx="2249714" cy="420914"/>
            <a:chOff x="9942286" y="493486"/>
            <a:chExt cx="2249714" cy="420914"/>
          </a:xfrm>
        </p:grpSpPr>
        <p:cxnSp>
          <p:nvCxnSpPr>
            <p:cNvPr id="26" name="Straight Connector 25"/>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85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8F41C-62D2-4037-A037-FD4662764A71}"/>
              </a:ext>
            </a:extLst>
          </p:cNvPr>
          <p:cNvPicPr>
            <a:picLocks noChangeAspect="1"/>
          </p:cNvPicPr>
          <p:nvPr/>
        </p:nvPicPr>
        <p:blipFill rotWithShape="1">
          <a:blip r:embed="rId2">
            <a:extLst>
              <a:ext uri="{28A0092B-C50C-407E-A947-70E740481C1C}">
                <a14:useLocalDpi xmlns:a14="http://schemas.microsoft.com/office/drawing/2010/main" val="0"/>
              </a:ext>
            </a:extLst>
          </a:blip>
          <a:srcRect b="46268"/>
          <a:stretch/>
        </p:blipFill>
        <p:spPr>
          <a:xfrm>
            <a:off x="5718632" y="1586551"/>
            <a:ext cx="2872428" cy="4399444"/>
          </a:xfrm>
          <a:prstGeom prst="rect">
            <a:avLst/>
          </a:prstGeom>
        </p:spPr>
      </p:pic>
      <p:pic>
        <p:nvPicPr>
          <p:cNvPr id="14" name="Picture 13">
            <a:extLst>
              <a:ext uri="{FF2B5EF4-FFF2-40B4-BE49-F238E27FC236}">
                <a16:creationId xmlns:a16="http://schemas.microsoft.com/office/drawing/2014/main" id="{AC5D1923-7C05-4140-99F6-2671129FD5DB}"/>
              </a:ext>
            </a:extLst>
          </p:cNvPr>
          <p:cNvPicPr>
            <a:picLocks noChangeAspect="1"/>
          </p:cNvPicPr>
          <p:nvPr/>
        </p:nvPicPr>
        <p:blipFill rotWithShape="1">
          <a:blip r:embed="rId2">
            <a:extLst>
              <a:ext uri="{28A0092B-C50C-407E-A947-70E740481C1C}">
                <a14:useLocalDpi xmlns:a14="http://schemas.microsoft.com/office/drawing/2010/main" val="0"/>
              </a:ext>
            </a:extLst>
          </a:blip>
          <a:srcRect t="46269" b="-1"/>
          <a:stretch/>
        </p:blipFill>
        <p:spPr>
          <a:xfrm>
            <a:off x="8593858" y="1598942"/>
            <a:ext cx="2872428" cy="4399444"/>
          </a:xfrm>
          <a:prstGeom prst="rect">
            <a:avLst/>
          </a:prstGeom>
        </p:spPr>
      </p:pic>
      <p:graphicFrame>
        <p:nvGraphicFramePr>
          <p:cNvPr id="9" name="Diagram 8">
            <a:extLst>
              <a:ext uri="{FF2B5EF4-FFF2-40B4-BE49-F238E27FC236}">
                <a16:creationId xmlns:a16="http://schemas.microsoft.com/office/drawing/2014/main" id="{0A19AC75-5B9B-44D3-B094-64C6A49CC903}"/>
              </a:ext>
            </a:extLst>
          </p:cNvPr>
          <p:cNvGraphicFramePr/>
          <p:nvPr>
            <p:extLst>
              <p:ext uri="{D42A27DB-BD31-4B8C-83A1-F6EECF244321}">
                <p14:modId xmlns:p14="http://schemas.microsoft.com/office/powerpoint/2010/main" val="1908362139"/>
              </p:ext>
            </p:extLst>
          </p:nvPr>
        </p:nvGraphicFramePr>
        <p:xfrm>
          <a:off x="1024503" y="2653070"/>
          <a:ext cx="4575571" cy="210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433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7F9C091-2EFB-428B-B53B-F42CCD5440D4}"/>
              </a:ext>
            </a:extLst>
          </p:cNvPr>
          <p:cNvPicPr>
            <a:picLocks noChangeAspect="1"/>
          </p:cNvPicPr>
          <p:nvPr/>
        </p:nvPicPr>
        <p:blipFill rotWithShape="1">
          <a:blip r:embed="rId2">
            <a:extLst>
              <a:ext uri="{28A0092B-C50C-407E-A947-70E740481C1C}">
                <a14:useLocalDpi xmlns:a14="http://schemas.microsoft.com/office/drawing/2010/main" val="0"/>
              </a:ext>
            </a:extLst>
          </a:blip>
          <a:srcRect l="5797"/>
          <a:stretch/>
        </p:blipFill>
        <p:spPr>
          <a:xfrm>
            <a:off x="2137892" y="1431835"/>
            <a:ext cx="9842851" cy="5193965"/>
          </a:xfrm>
          <a:prstGeom prst="rect">
            <a:avLst/>
          </a:prstGeom>
        </p:spPr>
      </p:pic>
    </p:spTree>
    <p:extLst>
      <p:ext uri="{BB962C8B-B14F-4D97-AF65-F5344CB8AC3E}">
        <p14:creationId xmlns:p14="http://schemas.microsoft.com/office/powerpoint/2010/main" val="226056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 name="Group 49">
            <a:extLst>
              <a:ext uri="{FF2B5EF4-FFF2-40B4-BE49-F238E27FC236}">
                <a16:creationId xmlns:a16="http://schemas.microsoft.com/office/drawing/2014/main" id="{A1CCC168-4B2D-43D4-85CF-816DC9235B71}"/>
              </a:ext>
            </a:extLst>
          </p:cNvPr>
          <p:cNvGrpSpPr/>
          <p:nvPr/>
        </p:nvGrpSpPr>
        <p:grpSpPr>
          <a:xfrm>
            <a:off x="9097160" y="4150849"/>
            <a:ext cx="2190766" cy="719557"/>
            <a:chOff x="6858016" y="3357568"/>
            <a:chExt cx="1643074" cy="539667"/>
          </a:xfrm>
        </p:grpSpPr>
        <p:sp>
          <p:nvSpPr>
            <p:cNvPr id="10" name="Rectangle 9">
              <a:extLst>
                <a:ext uri="{FF2B5EF4-FFF2-40B4-BE49-F238E27FC236}">
                  <a16:creationId xmlns:a16="http://schemas.microsoft.com/office/drawing/2014/main" id="{58E1B490-71F0-4F41-98B6-99C1B6E3D0A5}"/>
                </a:ext>
              </a:extLst>
            </p:cNvPr>
            <p:cNvSpPr/>
            <p:nvPr/>
          </p:nvSpPr>
          <p:spPr>
            <a:xfrm>
              <a:off x="6858016" y="3643320"/>
              <a:ext cx="1643074" cy="253915"/>
            </a:xfrm>
            <a:prstGeom prst="rect">
              <a:avLst/>
            </a:prstGeom>
          </p:spPr>
          <p:txBody>
            <a:bodyPr wrap="square">
              <a:spAutoFit/>
            </a:bodyPr>
            <a:lstStyle/>
            <a:p>
              <a:pPr algn="just"/>
              <a:r>
                <a:rPr lang="ms-MY" sz="1600" dirty="0">
                  <a:solidFill>
                    <a:prstClr val="white">
                      <a:lumMod val="65000"/>
                    </a:prstClr>
                  </a:solidFill>
                  <a:latin typeface="Open Sans Light" pitchFamily="34" charset="0"/>
                  <a:ea typeface="Open Sans Light" pitchFamily="34" charset="0"/>
                  <a:cs typeface="Open Sans Light" pitchFamily="34" charset="0"/>
                </a:rPr>
                <a:t>Phân phối các cấp</a:t>
              </a:r>
              <a:endParaRPr lang="en-US" sz="1600" dirty="0">
                <a:solidFill>
                  <a:prstClr val="white">
                    <a:lumMod val="65000"/>
                  </a:prstClr>
                </a:solidFill>
                <a:latin typeface="Open Sans Light" pitchFamily="34" charset="0"/>
                <a:ea typeface="Open Sans Light" pitchFamily="34" charset="0"/>
                <a:cs typeface="Open Sans Light" pitchFamily="34" charset="0"/>
              </a:endParaRPr>
            </a:p>
          </p:txBody>
        </p:sp>
        <p:sp>
          <p:nvSpPr>
            <p:cNvPr id="11" name="Rectangle 10">
              <a:extLst>
                <a:ext uri="{FF2B5EF4-FFF2-40B4-BE49-F238E27FC236}">
                  <a16:creationId xmlns:a16="http://schemas.microsoft.com/office/drawing/2014/main" id="{695FABBD-A66F-4BD2-A781-4B1CAD36A61C}"/>
                </a:ext>
              </a:extLst>
            </p:cNvPr>
            <p:cNvSpPr/>
            <p:nvPr/>
          </p:nvSpPr>
          <p:spPr>
            <a:xfrm>
              <a:off x="7108839" y="3357568"/>
              <a:ext cx="1147189" cy="300082"/>
            </a:xfrm>
            <a:prstGeom prst="rect">
              <a:avLst/>
            </a:prstGeom>
          </p:spPr>
          <p:txBody>
            <a:bodyPr wrap="none">
              <a:spAutoFit/>
            </a:bodyPr>
            <a:lstStyle/>
            <a:p>
              <a:pPr algn="just"/>
              <a:r>
                <a:rPr lang="en-US" sz="2000" dirty="0">
                  <a:solidFill>
                    <a:prstClr val="white">
                      <a:lumMod val="65000"/>
                    </a:prstClr>
                  </a:solidFill>
                  <a:latin typeface="Open Sans" pitchFamily="34" charset="0"/>
                  <a:ea typeface="Open Sans" pitchFamily="34" charset="0"/>
                  <a:cs typeface="Open Sans" pitchFamily="34" charset="0"/>
                </a:rPr>
                <a:t>PHÂN PHỐI</a:t>
              </a:r>
            </a:p>
          </p:txBody>
        </p:sp>
      </p:grpSp>
      <p:sp>
        <p:nvSpPr>
          <p:cNvPr id="12" name="Rectangle 11">
            <a:extLst>
              <a:ext uri="{FF2B5EF4-FFF2-40B4-BE49-F238E27FC236}">
                <a16:creationId xmlns:a16="http://schemas.microsoft.com/office/drawing/2014/main" id="{155A8951-0F0D-4CF0-BDAC-3C4B76344CDC}"/>
              </a:ext>
            </a:extLst>
          </p:cNvPr>
          <p:cNvSpPr/>
          <p:nvPr/>
        </p:nvSpPr>
        <p:spPr>
          <a:xfrm rot="2700000">
            <a:off x="9404591" y="1886509"/>
            <a:ext cx="1484408" cy="148440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a:extLst>
              <a:ext uri="{FF2B5EF4-FFF2-40B4-BE49-F238E27FC236}">
                <a16:creationId xmlns:a16="http://schemas.microsoft.com/office/drawing/2014/main" id="{37ECAD62-7B2C-4691-94BA-1933E0CF82D4}"/>
              </a:ext>
            </a:extLst>
          </p:cNvPr>
          <p:cNvSpPr/>
          <p:nvPr/>
        </p:nvSpPr>
        <p:spPr>
          <a:xfrm rot="13500000">
            <a:off x="10671520" y="2448406"/>
            <a:ext cx="126348" cy="14844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14" name="Group 39">
            <a:extLst>
              <a:ext uri="{FF2B5EF4-FFF2-40B4-BE49-F238E27FC236}">
                <a16:creationId xmlns:a16="http://schemas.microsoft.com/office/drawing/2014/main" id="{60DA8258-8C4B-47B9-8B6F-13F51223792E}"/>
              </a:ext>
            </a:extLst>
          </p:cNvPr>
          <p:cNvGrpSpPr/>
          <p:nvPr/>
        </p:nvGrpSpPr>
        <p:grpSpPr>
          <a:xfrm>
            <a:off x="9859165" y="2341082"/>
            <a:ext cx="488067" cy="473884"/>
            <a:chOff x="6251143" y="1082816"/>
            <a:chExt cx="366050" cy="355413"/>
          </a:xfrm>
          <a:solidFill>
            <a:schemeClr val="accent6"/>
          </a:solidFill>
        </p:grpSpPr>
        <p:sp>
          <p:nvSpPr>
            <p:cNvPr id="15" name="AutoShape 16">
              <a:extLst>
                <a:ext uri="{FF2B5EF4-FFF2-40B4-BE49-F238E27FC236}">
                  <a16:creationId xmlns:a16="http://schemas.microsoft.com/office/drawing/2014/main" id="{0957A5F7-8F14-46D3-93C1-E42372A1509D}"/>
                </a:ext>
              </a:extLst>
            </p:cNvPr>
            <p:cNvSpPr>
              <a:spLocks/>
            </p:cNvSpPr>
            <p:nvPr/>
          </p:nvSpPr>
          <p:spPr bwMode="auto">
            <a:xfrm>
              <a:off x="6434481" y="127741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16" name="AutoShape 17">
              <a:extLst>
                <a:ext uri="{FF2B5EF4-FFF2-40B4-BE49-F238E27FC236}">
                  <a16:creationId xmlns:a16="http://schemas.microsoft.com/office/drawing/2014/main" id="{4ABC85EB-B31C-4D64-B8C6-1A88DB86A4B5}"/>
                </a:ext>
              </a:extLst>
            </p:cNvPr>
            <p:cNvSpPr>
              <a:spLocks/>
            </p:cNvSpPr>
            <p:nvPr/>
          </p:nvSpPr>
          <p:spPr bwMode="auto">
            <a:xfrm>
              <a:off x="6251143" y="1082816"/>
              <a:ext cx="366050" cy="355413"/>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17" name="Group 48">
            <a:extLst>
              <a:ext uri="{FF2B5EF4-FFF2-40B4-BE49-F238E27FC236}">
                <a16:creationId xmlns:a16="http://schemas.microsoft.com/office/drawing/2014/main" id="{1656C324-77D4-4860-99B8-E479A953B2D2}"/>
              </a:ext>
            </a:extLst>
          </p:cNvPr>
          <p:cNvGrpSpPr/>
          <p:nvPr/>
        </p:nvGrpSpPr>
        <p:grpSpPr>
          <a:xfrm>
            <a:off x="6334891" y="4150847"/>
            <a:ext cx="2190765" cy="1458221"/>
            <a:chOff x="4786314" y="3357568"/>
            <a:chExt cx="1643074" cy="1093666"/>
          </a:xfrm>
        </p:grpSpPr>
        <p:sp>
          <p:nvSpPr>
            <p:cNvPr id="18" name="Rectangle 17">
              <a:extLst>
                <a:ext uri="{FF2B5EF4-FFF2-40B4-BE49-F238E27FC236}">
                  <a16:creationId xmlns:a16="http://schemas.microsoft.com/office/drawing/2014/main" id="{1FA33E14-CAEA-4F9D-A1ED-3D9818F2408F}"/>
                </a:ext>
              </a:extLst>
            </p:cNvPr>
            <p:cNvSpPr/>
            <p:nvPr/>
          </p:nvSpPr>
          <p:spPr>
            <a:xfrm>
              <a:off x="4786314" y="3643320"/>
              <a:ext cx="1643074" cy="807914"/>
            </a:xfrm>
            <a:prstGeom prst="rect">
              <a:avLst/>
            </a:prstGeom>
          </p:spPr>
          <p:txBody>
            <a:bodyPr wrap="square">
              <a:spAutoFit/>
            </a:bodyPr>
            <a:lstStyle/>
            <a:p>
              <a:pPr marL="171450" indent="-171450" algn="just">
                <a:buFontTx/>
                <a:buChar char="-"/>
              </a:pPr>
              <a:r>
                <a:rPr lang="ms-MY" sz="1600" dirty="0">
                  <a:solidFill>
                    <a:prstClr val="white">
                      <a:lumMod val="65000"/>
                    </a:prstClr>
                  </a:solidFill>
                  <a:latin typeface="Open Sans Light" pitchFamily="34" charset="0"/>
                  <a:ea typeface="Open Sans Light" pitchFamily="34" charset="0"/>
                  <a:cs typeface="Open Sans Light" pitchFamily="34" charset="0"/>
                </a:rPr>
                <a:t>KHCB SX</a:t>
              </a:r>
            </a:p>
            <a:p>
              <a:pPr algn="just"/>
              <a:r>
                <a:rPr lang="ms-MY" sz="1600" dirty="0">
                  <a:solidFill>
                    <a:prstClr val="white">
                      <a:lumMod val="65000"/>
                    </a:prstClr>
                  </a:solidFill>
                  <a:latin typeface="Open Sans Light" pitchFamily="34" charset="0"/>
                  <a:ea typeface="Open Sans Light" pitchFamily="34" charset="0"/>
                  <a:cs typeface="Open Sans Light" pitchFamily="34" charset="0"/>
                </a:rPr>
                <a:t>- KHĐH SXXH</a:t>
              </a:r>
            </a:p>
            <a:p>
              <a:pPr algn="just"/>
              <a:r>
                <a:rPr lang="ms-MY" sz="1600" dirty="0">
                  <a:solidFill>
                    <a:prstClr val="white">
                      <a:lumMod val="65000"/>
                    </a:prstClr>
                  </a:solidFill>
                  <a:latin typeface="Open Sans Light" pitchFamily="34" charset="0"/>
                  <a:ea typeface="Open Sans Light" pitchFamily="34" charset="0"/>
                  <a:cs typeface="Open Sans Light" pitchFamily="34" charset="0"/>
                </a:rPr>
                <a:t>- Triển khai, tổ chức sản xuất</a:t>
              </a:r>
              <a:endParaRPr lang="en-US" sz="1600" dirty="0">
                <a:solidFill>
                  <a:prstClr val="white">
                    <a:lumMod val="65000"/>
                  </a:prstClr>
                </a:solidFill>
                <a:latin typeface="Open Sans Light" pitchFamily="34" charset="0"/>
                <a:ea typeface="Open Sans Light" pitchFamily="34" charset="0"/>
                <a:cs typeface="Open Sans Light" pitchFamily="34" charset="0"/>
              </a:endParaRPr>
            </a:p>
          </p:txBody>
        </p:sp>
        <p:sp>
          <p:nvSpPr>
            <p:cNvPr id="21" name="Rectangle 20">
              <a:extLst>
                <a:ext uri="{FF2B5EF4-FFF2-40B4-BE49-F238E27FC236}">
                  <a16:creationId xmlns:a16="http://schemas.microsoft.com/office/drawing/2014/main" id="{6851BF6D-D949-4E7B-9DD7-040E6A107B5E}"/>
                </a:ext>
              </a:extLst>
            </p:cNvPr>
            <p:cNvSpPr/>
            <p:nvPr/>
          </p:nvSpPr>
          <p:spPr>
            <a:xfrm>
              <a:off x="5114186" y="3357568"/>
              <a:ext cx="1031774" cy="300083"/>
            </a:xfrm>
            <a:prstGeom prst="rect">
              <a:avLst/>
            </a:prstGeom>
          </p:spPr>
          <p:txBody>
            <a:bodyPr wrap="none">
              <a:spAutoFit/>
            </a:bodyPr>
            <a:lstStyle/>
            <a:p>
              <a:pPr algn="just"/>
              <a:r>
                <a:rPr lang="en-US" sz="2000" dirty="0">
                  <a:solidFill>
                    <a:prstClr val="white">
                      <a:lumMod val="65000"/>
                    </a:prstClr>
                  </a:solidFill>
                  <a:latin typeface="Open Sans" pitchFamily="34" charset="0"/>
                  <a:ea typeface="Open Sans" pitchFamily="34" charset="0"/>
                  <a:cs typeface="Open Sans" pitchFamily="34" charset="0"/>
                </a:rPr>
                <a:t>SẢN XUẤT</a:t>
              </a:r>
            </a:p>
          </p:txBody>
        </p:sp>
      </p:grpSp>
      <p:sp>
        <p:nvSpPr>
          <p:cNvPr id="22" name="Rectangle 21">
            <a:extLst>
              <a:ext uri="{FF2B5EF4-FFF2-40B4-BE49-F238E27FC236}">
                <a16:creationId xmlns:a16="http://schemas.microsoft.com/office/drawing/2014/main" id="{593E5324-E425-45FB-B656-A9486CB7AFE4}"/>
              </a:ext>
            </a:extLst>
          </p:cNvPr>
          <p:cNvSpPr/>
          <p:nvPr/>
        </p:nvSpPr>
        <p:spPr>
          <a:xfrm rot="2700000">
            <a:off x="6642322" y="1886509"/>
            <a:ext cx="1484408" cy="148440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3" name="Rectangle 22">
            <a:extLst>
              <a:ext uri="{FF2B5EF4-FFF2-40B4-BE49-F238E27FC236}">
                <a16:creationId xmlns:a16="http://schemas.microsoft.com/office/drawing/2014/main" id="{E32A9C4D-45C7-4D28-ACA1-DCE845925388}"/>
              </a:ext>
            </a:extLst>
          </p:cNvPr>
          <p:cNvSpPr/>
          <p:nvPr/>
        </p:nvSpPr>
        <p:spPr>
          <a:xfrm rot="8100000">
            <a:off x="7892755" y="1310488"/>
            <a:ext cx="126348" cy="14844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24" name="Group 38">
            <a:extLst>
              <a:ext uri="{FF2B5EF4-FFF2-40B4-BE49-F238E27FC236}">
                <a16:creationId xmlns:a16="http://schemas.microsoft.com/office/drawing/2014/main" id="{1CF273D7-E18A-44E4-9864-86DD4AF7B9E0}"/>
              </a:ext>
            </a:extLst>
          </p:cNvPr>
          <p:cNvGrpSpPr/>
          <p:nvPr/>
        </p:nvGrpSpPr>
        <p:grpSpPr>
          <a:xfrm>
            <a:off x="7096896" y="2341084"/>
            <a:ext cx="488067" cy="488901"/>
            <a:chOff x="5519041" y="1071552"/>
            <a:chExt cx="366050" cy="366676"/>
          </a:xfrm>
          <a:solidFill>
            <a:schemeClr val="accent4"/>
          </a:solidFill>
        </p:grpSpPr>
        <p:sp>
          <p:nvSpPr>
            <p:cNvPr id="25" name="AutoShape 18">
              <a:extLst>
                <a:ext uri="{FF2B5EF4-FFF2-40B4-BE49-F238E27FC236}">
                  <a16:creationId xmlns:a16="http://schemas.microsoft.com/office/drawing/2014/main" id="{0E46D992-A5A4-4E32-B6D5-5A5F7956FDEA}"/>
                </a:ext>
              </a:extLst>
            </p:cNvPr>
            <p:cNvSpPr>
              <a:spLocks/>
            </p:cNvSpPr>
            <p:nvPr/>
          </p:nvSpPr>
          <p:spPr bwMode="auto">
            <a:xfrm>
              <a:off x="5519041" y="1071552"/>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6" name="AutoShape 19">
              <a:extLst>
                <a:ext uri="{FF2B5EF4-FFF2-40B4-BE49-F238E27FC236}">
                  <a16:creationId xmlns:a16="http://schemas.microsoft.com/office/drawing/2014/main" id="{9E812C6E-DC27-4B32-89A4-B6E42D689593}"/>
                </a:ext>
              </a:extLst>
            </p:cNvPr>
            <p:cNvSpPr>
              <a:spLocks/>
            </p:cNvSpPr>
            <p:nvPr/>
          </p:nvSpPr>
          <p:spPr bwMode="auto">
            <a:xfrm>
              <a:off x="5599134"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7" name="AutoShape 20">
              <a:extLst>
                <a:ext uri="{FF2B5EF4-FFF2-40B4-BE49-F238E27FC236}">
                  <a16:creationId xmlns:a16="http://schemas.microsoft.com/office/drawing/2014/main" id="{1A0CF4EA-0A2D-4B3B-A9AD-DEAC9E6DB558}"/>
                </a:ext>
              </a:extLst>
            </p:cNvPr>
            <p:cNvSpPr>
              <a:spLocks/>
            </p:cNvSpPr>
            <p:nvPr/>
          </p:nvSpPr>
          <p:spPr bwMode="auto">
            <a:xfrm>
              <a:off x="5599134"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8" name="AutoShape 21">
              <a:extLst>
                <a:ext uri="{FF2B5EF4-FFF2-40B4-BE49-F238E27FC236}">
                  <a16:creationId xmlns:a16="http://schemas.microsoft.com/office/drawing/2014/main" id="{2B87487A-D2C5-454C-B5E5-438EA5249D17}"/>
                </a:ext>
              </a:extLst>
            </p:cNvPr>
            <p:cNvSpPr>
              <a:spLocks/>
            </p:cNvSpPr>
            <p:nvPr/>
          </p:nvSpPr>
          <p:spPr bwMode="auto">
            <a:xfrm>
              <a:off x="5599134"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29" name="AutoShape 22">
              <a:extLst>
                <a:ext uri="{FF2B5EF4-FFF2-40B4-BE49-F238E27FC236}">
                  <a16:creationId xmlns:a16="http://schemas.microsoft.com/office/drawing/2014/main" id="{F1A09421-06C8-485E-9C81-F116713EE53F}"/>
                </a:ext>
              </a:extLst>
            </p:cNvPr>
            <p:cNvSpPr>
              <a:spLocks/>
            </p:cNvSpPr>
            <p:nvPr/>
          </p:nvSpPr>
          <p:spPr bwMode="auto">
            <a:xfrm>
              <a:off x="5679227"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30" name="AutoShape 23">
              <a:extLst>
                <a:ext uri="{FF2B5EF4-FFF2-40B4-BE49-F238E27FC236}">
                  <a16:creationId xmlns:a16="http://schemas.microsoft.com/office/drawing/2014/main" id="{40E056F8-A73A-4E0A-88C9-C70784DA53CA}"/>
                </a:ext>
              </a:extLst>
            </p:cNvPr>
            <p:cNvSpPr>
              <a:spLocks/>
            </p:cNvSpPr>
            <p:nvPr/>
          </p:nvSpPr>
          <p:spPr bwMode="auto">
            <a:xfrm>
              <a:off x="5679227"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31" name="AutoShape 24">
              <a:extLst>
                <a:ext uri="{FF2B5EF4-FFF2-40B4-BE49-F238E27FC236}">
                  <a16:creationId xmlns:a16="http://schemas.microsoft.com/office/drawing/2014/main" id="{3AABE386-1076-42DB-9152-058043CE5A68}"/>
                </a:ext>
              </a:extLst>
            </p:cNvPr>
            <p:cNvSpPr>
              <a:spLocks/>
            </p:cNvSpPr>
            <p:nvPr/>
          </p:nvSpPr>
          <p:spPr bwMode="auto">
            <a:xfrm>
              <a:off x="5679227"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32" name="AutoShape 25">
              <a:extLst>
                <a:ext uri="{FF2B5EF4-FFF2-40B4-BE49-F238E27FC236}">
                  <a16:creationId xmlns:a16="http://schemas.microsoft.com/office/drawing/2014/main" id="{3F4BFC1F-11AD-4BF5-B739-00F82235B885}"/>
                </a:ext>
              </a:extLst>
            </p:cNvPr>
            <p:cNvSpPr>
              <a:spLocks/>
            </p:cNvSpPr>
            <p:nvPr/>
          </p:nvSpPr>
          <p:spPr bwMode="auto">
            <a:xfrm>
              <a:off x="5759321"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33" name="AutoShape 26">
              <a:extLst>
                <a:ext uri="{FF2B5EF4-FFF2-40B4-BE49-F238E27FC236}">
                  <a16:creationId xmlns:a16="http://schemas.microsoft.com/office/drawing/2014/main" id="{B9A987D5-7849-4449-91D9-0F05F807B642}"/>
                </a:ext>
              </a:extLst>
            </p:cNvPr>
            <p:cNvSpPr>
              <a:spLocks/>
            </p:cNvSpPr>
            <p:nvPr/>
          </p:nvSpPr>
          <p:spPr bwMode="auto">
            <a:xfrm>
              <a:off x="5759321"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34" name="AutoShape 27">
              <a:extLst>
                <a:ext uri="{FF2B5EF4-FFF2-40B4-BE49-F238E27FC236}">
                  <a16:creationId xmlns:a16="http://schemas.microsoft.com/office/drawing/2014/main" id="{023E64D4-A88F-48C5-9342-013B068EB2E0}"/>
                </a:ext>
              </a:extLst>
            </p:cNvPr>
            <p:cNvSpPr>
              <a:spLocks/>
            </p:cNvSpPr>
            <p:nvPr/>
          </p:nvSpPr>
          <p:spPr bwMode="auto">
            <a:xfrm>
              <a:off x="5759321"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nvGrpSpPr>
          <p:cNvPr id="38" name="Group 46">
            <a:extLst>
              <a:ext uri="{FF2B5EF4-FFF2-40B4-BE49-F238E27FC236}">
                <a16:creationId xmlns:a16="http://schemas.microsoft.com/office/drawing/2014/main" id="{5120391C-4076-4EBA-896C-021FE27C10A1}"/>
              </a:ext>
            </a:extLst>
          </p:cNvPr>
          <p:cNvGrpSpPr/>
          <p:nvPr/>
        </p:nvGrpSpPr>
        <p:grpSpPr>
          <a:xfrm>
            <a:off x="715102" y="4150854"/>
            <a:ext cx="2190765" cy="1212000"/>
            <a:chOff x="571472" y="3357568"/>
            <a:chExt cx="1643074" cy="908998"/>
          </a:xfrm>
        </p:grpSpPr>
        <p:sp>
          <p:nvSpPr>
            <p:cNvPr id="39" name="Rectangle 38">
              <a:extLst>
                <a:ext uri="{FF2B5EF4-FFF2-40B4-BE49-F238E27FC236}">
                  <a16:creationId xmlns:a16="http://schemas.microsoft.com/office/drawing/2014/main" id="{FFCE6B0D-2C2F-48EB-BE04-14A97019B19B}"/>
                </a:ext>
              </a:extLst>
            </p:cNvPr>
            <p:cNvSpPr/>
            <p:nvPr/>
          </p:nvSpPr>
          <p:spPr>
            <a:xfrm>
              <a:off x="571472" y="3643320"/>
              <a:ext cx="1643074" cy="623246"/>
            </a:xfrm>
            <a:prstGeom prst="rect">
              <a:avLst/>
            </a:prstGeom>
          </p:spPr>
          <p:txBody>
            <a:bodyPr wrap="square">
              <a:spAutoFit/>
            </a:bodyPr>
            <a:lstStyle/>
            <a:p>
              <a:pPr marL="171450" indent="-171450" algn="just">
                <a:buFontTx/>
                <a:buChar char="-"/>
              </a:pPr>
              <a:r>
                <a:rPr lang="ms-MY" sz="1600" dirty="0">
                  <a:solidFill>
                    <a:prstClr val="white">
                      <a:lumMod val="65000"/>
                    </a:prstClr>
                  </a:solidFill>
                  <a:latin typeface="Open Sans Light" pitchFamily="34" charset="0"/>
                  <a:ea typeface="Open Sans Light" pitchFamily="34" charset="0"/>
                  <a:cs typeface="Open Sans Light" pitchFamily="34" charset="0"/>
                </a:rPr>
                <a:t>Th</a:t>
              </a:r>
              <a:r>
                <a:rPr lang="vi-VN" sz="1600" dirty="0">
                  <a:solidFill>
                    <a:prstClr val="white">
                      <a:lumMod val="65000"/>
                    </a:prstClr>
                  </a:solidFill>
                  <a:latin typeface="Open Sans Light" pitchFamily="34" charset="0"/>
                  <a:ea typeface="Open Sans Light" pitchFamily="34" charset="0"/>
                  <a:cs typeface="Open Sans Light" pitchFamily="34" charset="0"/>
                </a:rPr>
                <a:t>ư</a:t>
              </a:r>
              <a:r>
                <a:rPr lang="en-US" sz="1600" dirty="0" err="1">
                  <a:solidFill>
                    <a:prstClr val="white">
                      <a:lumMod val="65000"/>
                    </a:prstClr>
                  </a:solidFill>
                  <a:latin typeface="Open Sans Light" pitchFamily="34" charset="0"/>
                  <a:ea typeface="Open Sans Light" pitchFamily="34" charset="0"/>
                  <a:cs typeface="Open Sans Light" pitchFamily="34" charset="0"/>
                </a:rPr>
                <a:t>ơng</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hiệu</a:t>
              </a:r>
              <a:endParaRPr lang="en-US" sz="1600" dirty="0">
                <a:solidFill>
                  <a:prstClr val="white">
                    <a:lumMod val="65000"/>
                  </a:prstClr>
                </a:solidFill>
                <a:latin typeface="Open Sans Light" pitchFamily="34" charset="0"/>
                <a:ea typeface="Open Sans Light" pitchFamily="34" charset="0"/>
                <a:cs typeface="Open Sans Light" pitchFamily="34" charset="0"/>
              </a:endParaRPr>
            </a:p>
            <a:p>
              <a:pPr algn="just"/>
              <a:r>
                <a:rPr lang="en-US" sz="1600" dirty="0">
                  <a:solidFill>
                    <a:prstClr val="white">
                      <a:lumMod val="65000"/>
                    </a:prstClr>
                  </a:solidFill>
                  <a:latin typeface="Open Sans Light" pitchFamily="34" charset="0"/>
                  <a:ea typeface="Open Sans Light" pitchFamily="34" charset="0"/>
                  <a:cs typeface="Open Sans Light" pitchFamily="34" charset="0"/>
                </a:rPr>
                <a:t>- Design</a:t>
              </a:r>
            </a:p>
            <a:p>
              <a:pPr algn="just"/>
              <a:r>
                <a:rPr lang="en-US" sz="1600" dirty="0">
                  <a:solidFill>
                    <a:prstClr val="white">
                      <a:lumMod val="65000"/>
                    </a:prstClr>
                  </a:solidFill>
                  <a:latin typeface="Open Sans Light" pitchFamily="34" charset="0"/>
                  <a:ea typeface="Open Sans Light" pitchFamily="34" charset="0"/>
                  <a:cs typeface="Open Sans Light" pitchFamily="34" charset="0"/>
                </a:rPr>
                <a:t>- Marketing</a:t>
              </a:r>
            </a:p>
          </p:txBody>
        </p:sp>
        <p:sp>
          <p:nvSpPr>
            <p:cNvPr id="40" name="Rectangle 39">
              <a:extLst>
                <a:ext uri="{FF2B5EF4-FFF2-40B4-BE49-F238E27FC236}">
                  <a16:creationId xmlns:a16="http://schemas.microsoft.com/office/drawing/2014/main" id="{9587028C-27A2-4487-B6FF-787C6BE9178B}"/>
                </a:ext>
              </a:extLst>
            </p:cNvPr>
            <p:cNvSpPr/>
            <p:nvPr/>
          </p:nvSpPr>
          <p:spPr>
            <a:xfrm>
              <a:off x="686149" y="3357568"/>
              <a:ext cx="1406876" cy="300082"/>
            </a:xfrm>
            <a:prstGeom prst="rect">
              <a:avLst/>
            </a:prstGeom>
          </p:spPr>
          <p:txBody>
            <a:bodyPr wrap="none">
              <a:spAutoFit/>
            </a:bodyPr>
            <a:lstStyle/>
            <a:p>
              <a:pPr algn="just"/>
              <a:r>
                <a:rPr lang="en-US" sz="2000" dirty="0">
                  <a:solidFill>
                    <a:prstClr val="white">
                      <a:lumMod val="65000"/>
                    </a:prstClr>
                  </a:solidFill>
                  <a:latin typeface="Open Sans" pitchFamily="34" charset="0"/>
                  <a:ea typeface="Open Sans" pitchFamily="34" charset="0"/>
                  <a:cs typeface="Open Sans" pitchFamily="34" charset="0"/>
                </a:rPr>
                <a:t>TH</a:t>
              </a:r>
              <a:r>
                <a:rPr lang="vi-VN" sz="2000" dirty="0">
                  <a:solidFill>
                    <a:prstClr val="white">
                      <a:lumMod val="65000"/>
                    </a:prstClr>
                  </a:solidFill>
                  <a:latin typeface="Open Sans" pitchFamily="34" charset="0"/>
                  <a:ea typeface="Open Sans" pitchFamily="34" charset="0"/>
                  <a:cs typeface="Open Sans" pitchFamily="34" charset="0"/>
                </a:rPr>
                <a:t>Ư</a:t>
              </a:r>
              <a:r>
                <a:rPr lang="en-US" sz="2000" dirty="0">
                  <a:solidFill>
                    <a:prstClr val="white">
                      <a:lumMod val="65000"/>
                    </a:prstClr>
                  </a:solidFill>
                  <a:latin typeface="Open Sans" pitchFamily="34" charset="0"/>
                  <a:ea typeface="Open Sans" pitchFamily="34" charset="0"/>
                  <a:cs typeface="Open Sans" pitchFamily="34" charset="0"/>
                </a:rPr>
                <a:t>ƠNG HIỆU</a:t>
              </a:r>
            </a:p>
          </p:txBody>
        </p:sp>
      </p:grpSp>
      <p:sp>
        <p:nvSpPr>
          <p:cNvPr id="41" name="Rectangle 40">
            <a:extLst>
              <a:ext uri="{FF2B5EF4-FFF2-40B4-BE49-F238E27FC236}">
                <a16:creationId xmlns:a16="http://schemas.microsoft.com/office/drawing/2014/main" id="{2B488313-BCBB-4AA9-B010-8EBBB04AC872}"/>
              </a:ext>
            </a:extLst>
          </p:cNvPr>
          <p:cNvSpPr/>
          <p:nvPr/>
        </p:nvSpPr>
        <p:spPr>
          <a:xfrm rot="2700000">
            <a:off x="1213035" y="1886506"/>
            <a:ext cx="1484408" cy="14844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2" name="Rectangle 41">
            <a:extLst>
              <a:ext uri="{FF2B5EF4-FFF2-40B4-BE49-F238E27FC236}">
                <a16:creationId xmlns:a16="http://schemas.microsoft.com/office/drawing/2014/main" id="{865EEF4F-8521-400E-AEF4-C4810BD5E312}"/>
              </a:ext>
            </a:extLst>
          </p:cNvPr>
          <p:cNvSpPr/>
          <p:nvPr/>
        </p:nvSpPr>
        <p:spPr>
          <a:xfrm rot="2700000">
            <a:off x="628391" y="3146342"/>
            <a:ext cx="1484408" cy="136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3" name="AutoShape 28">
            <a:extLst>
              <a:ext uri="{FF2B5EF4-FFF2-40B4-BE49-F238E27FC236}">
                <a16:creationId xmlns:a16="http://schemas.microsoft.com/office/drawing/2014/main" id="{7068A7EE-493D-4BFE-8917-A352BAFACB69}"/>
              </a:ext>
            </a:extLst>
          </p:cNvPr>
          <p:cNvSpPr>
            <a:spLocks/>
          </p:cNvSpPr>
          <p:nvPr/>
        </p:nvSpPr>
        <p:spPr bwMode="auto">
          <a:xfrm>
            <a:off x="1667609" y="2341083"/>
            <a:ext cx="48890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nvGrpSpPr>
          <p:cNvPr id="44" name="Group 47">
            <a:extLst>
              <a:ext uri="{FF2B5EF4-FFF2-40B4-BE49-F238E27FC236}">
                <a16:creationId xmlns:a16="http://schemas.microsoft.com/office/drawing/2014/main" id="{63E6EEFE-2843-4743-B9B1-13A535772A36}"/>
              </a:ext>
            </a:extLst>
          </p:cNvPr>
          <p:cNvGrpSpPr/>
          <p:nvPr/>
        </p:nvGrpSpPr>
        <p:grpSpPr>
          <a:xfrm>
            <a:off x="3343030" y="4150847"/>
            <a:ext cx="2587752" cy="1212000"/>
            <a:chOff x="2643174" y="3357568"/>
            <a:chExt cx="1643074" cy="909000"/>
          </a:xfrm>
        </p:grpSpPr>
        <p:sp>
          <p:nvSpPr>
            <p:cNvPr id="45" name="Rectangle 44">
              <a:extLst>
                <a:ext uri="{FF2B5EF4-FFF2-40B4-BE49-F238E27FC236}">
                  <a16:creationId xmlns:a16="http://schemas.microsoft.com/office/drawing/2014/main" id="{9C77F802-A3DC-4E60-AED2-AA4BD15AB4EB}"/>
                </a:ext>
              </a:extLst>
            </p:cNvPr>
            <p:cNvSpPr/>
            <p:nvPr/>
          </p:nvSpPr>
          <p:spPr>
            <a:xfrm>
              <a:off x="2643174" y="3643320"/>
              <a:ext cx="1643074" cy="623248"/>
            </a:xfrm>
            <a:prstGeom prst="rect">
              <a:avLst/>
            </a:prstGeom>
          </p:spPr>
          <p:txBody>
            <a:bodyPr wrap="square">
              <a:spAutoFit/>
            </a:bodyPr>
            <a:lstStyle/>
            <a:p>
              <a:pPr marL="171450" indent="-171450" algn="just">
                <a:buFontTx/>
                <a:buChar char="-"/>
              </a:pPr>
              <a:r>
                <a:rPr lang="ms-MY" sz="1600" dirty="0">
                  <a:solidFill>
                    <a:prstClr val="white">
                      <a:lumMod val="65000"/>
                    </a:prstClr>
                  </a:solidFill>
                  <a:latin typeface="Open Sans Light" pitchFamily="34" charset="0"/>
                  <a:ea typeface="Open Sans Light" pitchFamily="34" charset="0"/>
                  <a:cs typeface="Open Sans Light" pitchFamily="34" charset="0"/>
                </a:rPr>
                <a:t>R&amp;D: Vật t</a:t>
              </a:r>
              <a:r>
                <a:rPr lang="vi-VN" sz="1600" dirty="0">
                  <a:solidFill>
                    <a:prstClr val="white">
                      <a:lumMod val="65000"/>
                    </a:prstClr>
                  </a:solidFill>
                  <a:latin typeface="Open Sans Light" pitchFamily="34" charset="0"/>
                  <a:ea typeface="Open Sans Light" pitchFamily="34" charset="0"/>
                  <a:cs typeface="Open Sans Light" pitchFamily="34" charset="0"/>
                </a:rPr>
                <a:t>ư</a:t>
              </a:r>
              <a:r>
                <a:rPr lang="en-US" sz="1600" dirty="0">
                  <a:solidFill>
                    <a:prstClr val="white">
                      <a:lumMod val="65000"/>
                    </a:prstClr>
                  </a:solidFill>
                  <a:latin typeface="Open Sans Light" pitchFamily="34" charset="0"/>
                  <a:ea typeface="Open Sans Light" pitchFamily="34" charset="0"/>
                  <a:cs typeface="Open Sans Light" pitchFamily="34" charset="0"/>
                </a:rPr>
                <a:t> – </a:t>
              </a:r>
              <a:r>
                <a:rPr lang="en-US" sz="1600" dirty="0" err="1">
                  <a:solidFill>
                    <a:prstClr val="white">
                      <a:lumMod val="65000"/>
                    </a:prstClr>
                  </a:solidFill>
                  <a:latin typeface="Open Sans Light" pitchFamily="34" charset="0"/>
                  <a:ea typeface="Open Sans Light" pitchFamily="34" charset="0"/>
                  <a:cs typeface="Open Sans Light" pitchFamily="34" charset="0"/>
                </a:rPr>
                <a:t>thiết</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bị</a:t>
              </a:r>
              <a:endParaRPr lang="en-US" sz="1600" dirty="0">
                <a:solidFill>
                  <a:prstClr val="white">
                    <a:lumMod val="65000"/>
                  </a:prstClr>
                </a:solidFill>
                <a:latin typeface="Open Sans Light" pitchFamily="34" charset="0"/>
                <a:ea typeface="Open Sans Light" pitchFamily="34" charset="0"/>
                <a:cs typeface="Open Sans Light" pitchFamily="34" charset="0"/>
              </a:endParaRPr>
            </a:p>
            <a:p>
              <a:pPr algn="just"/>
              <a:r>
                <a:rPr lang="ms-MY" sz="1600" dirty="0">
                  <a:solidFill>
                    <a:prstClr val="white">
                      <a:lumMod val="65000"/>
                    </a:prstClr>
                  </a:solidFill>
                  <a:latin typeface="Open Sans Light" pitchFamily="34" charset="0"/>
                  <a:ea typeface="Open Sans Light" pitchFamily="34" charset="0"/>
                  <a:cs typeface="Open Sans Light" pitchFamily="34" charset="0"/>
                </a:rPr>
                <a:t>- R&amp;D:</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Sản</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phẩm</a:t>
              </a:r>
              <a:endParaRPr lang="en-US" sz="1600" dirty="0">
                <a:solidFill>
                  <a:prstClr val="white">
                    <a:lumMod val="65000"/>
                  </a:prstClr>
                </a:solidFill>
                <a:latin typeface="Open Sans Light" pitchFamily="34" charset="0"/>
                <a:ea typeface="Open Sans Light" pitchFamily="34" charset="0"/>
                <a:cs typeface="Open Sans Light" pitchFamily="34" charset="0"/>
              </a:endParaRPr>
            </a:p>
            <a:p>
              <a:pPr algn="just"/>
              <a:r>
                <a:rPr lang="ms-MY" sz="1600" dirty="0">
                  <a:solidFill>
                    <a:prstClr val="white">
                      <a:lumMod val="65000"/>
                    </a:prstClr>
                  </a:solidFill>
                  <a:latin typeface="Open Sans Light" pitchFamily="34" charset="0"/>
                  <a:ea typeface="Open Sans Light" pitchFamily="34" charset="0"/>
                  <a:cs typeface="Open Sans Light" pitchFamily="34" charset="0"/>
                </a:rPr>
                <a:t>- R&amp;D:</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Hạ</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tầng</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công</a:t>
              </a:r>
              <a:r>
                <a:rPr lang="en-US" sz="1600" dirty="0">
                  <a:solidFill>
                    <a:prstClr val="white">
                      <a:lumMod val="65000"/>
                    </a:prstClr>
                  </a:solidFill>
                  <a:latin typeface="Open Sans Light" pitchFamily="34" charset="0"/>
                  <a:ea typeface="Open Sans Light" pitchFamily="34" charset="0"/>
                  <a:cs typeface="Open Sans Light" pitchFamily="34" charset="0"/>
                </a:rPr>
                <a:t> </a:t>
              </a:r>
              <a:r>
                <a:rPr lang="en-US" sz="1600" dirty="0" err="1">
                  <a:solidFill>
                    <a:prstClr val="white">
                      <a:lumMod val="65000"/>
                    </a:prstClr>
                  </a:solidFill>
                  <a:latin typeface="Open Sans Light" pitchFamily="34" charset="0"/>
                  <a:ea typeface="Open Sans Light" pitchFamily="34" charset="0"/>
                  <a:cs typeface="Open Sans Light" pitchFamily="34" charset="0"/>
                </a:rPr>
                <a:t>nghệ</a:t>
              </a:r>
              <a:endParaRPr lang="en-US" sz="1600" dirty="0">
                <a:solidFill>
                  <a:prstClr val="white">
                    <a:lumMod val="65000"/>
                  </a:prstClr>
                </a:solidFill>
                <a:latin typeface="Open Sans Light" pitchFamily="34" charset="0"/>
                <a:ea typeface="Open Sans Light" pitchFamily="34" charset="0"/>
                <a:cs typeface="Open Sans Light" pitchFamily="34" charset="0"/>
              </a:endParaRPr>
            </a:p>
          </p:txBody>
        </p:sp>
        <p:sp>
          <p:nvSpPr>
            <p:cNvPr id="46" name="Rectangle 45">
              <a:extLst>
                <a:ext uri="{FF2B5EF4-FFF2-40B4-BE49-F238E27FC236}">
                  <a16:creationId xmlns:a16="http://schemas.microsoft.com/office/drawing/2014/main" id="{8CAD7A91-5303-40D0-A554-75D70C4FEC88}"/>
                </a:ext>
              </a:extLst>
            </p:cNvPr>
            <p:cNvSpPr/>
            <p:nvPr/>
          </p:nvSpPr>
          <p:spPr>
            <a:xfrm>
              <a:off x="3190717" y="3357568"/>
              <a:ext cx="542457" cy="300083"/>
            </a:xfrm>
            <a:prstGeom prst="rect">
              <a:avLst/>
            </a:prstGeom>
          </p:spPr>
          <p:txBody>
            <a:bodyPr wrap="none">
              <a:spAutoFit/>
            </a:bodyPr>
            <a:lstStyle/>
            <a:p>
              <a:pPr algn="just"/>
              <a:r>
                <a:rPr lang="en-US" sz="2000" dirty="0">
                  <a:solidFill>
                    <a:prstClr val="white">
                      <a:lumMod val="65000"/>
                    </a:prstClr>
                  </a:solidFill>
                  <a:latin typeface="Open Sans" pitchFamily="34" charset="0"/>
                  <a:ea typeface="Open Sans" pitchFamily="34" charset="0"/>
                  <a:cs typeface="Open Sans" pitchFamily="34" charset="0"/>
                </a:rPr>
                <a:t>R&amp;D</a:t>
              </a:r>
            </a:p>
          </p:txBody>
        </p:sp>
      </p:grpSp>
      <p:sp>
        <p:nvSpPr>
          <p:cNvPr id="47" name="Rectangle 46">
            <a:extLst>
              <a:ext uri="{FF2B5EF4-FFF2-40B4-BE49-F238E27FC236}">
                <a16:creationId xmlns:a16="http://schemas.microsoft.com/office/drawing/2014/main" id="{B8E0ACA2-497B-4665-8C25-B7B0F6CCB4B8}"/>
              </a:ext>
            </a:extLst>
          </p:cNvPr>
          <p:cNvSpPr/>
          <p:nvPr/>
        </p:nvSpPr>
        <p:spPr>
          <a:xfrm rot="2700000">
            <a:off x="3935332" y="1886507"/>
            <a:ext cx="1484408" cy="1484408"/>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8" name="Rectangle 47">
            <a:extLst>
              <a:ext uri="{FF2B5EF4-FFF2-40B4-BE49-F238E27FC236}">
                <a16:creationId xmlns:a16="http://schemas.microsoft.com/office/drawing/2014/main" id="{F4346BF3-F0F7-40D7-AEF2-D351F5461AB8}"/>
              </a:ext>
            </a:extLst>
          </p:cNvPr>
          <p:cNvSpPr/>
          <p:nvPr/>
        </p:nvSpPr>
        <p:spPr>
          <a:xfrm rot="2700000">
            <a:off x="4037505" y="1315766"/>
            <a:ext cx="126348" cy="1484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9" name="AutoShape 100">
            <a:extLst>
              <a:ext uri="{FF2B5EF4-FFF2-40B4-BE49-F238E27FC236}">
                <a16:creationId xmlns:a16="http://schemas.microsoft.com/office/drawing/2014/main" id="{FD8B2D34-5F3F-4408-B76C-98A95E50F45A}"/>
              </a:ext>
            </a:extLst>
          </p:cNvPr>
          <p:cNvSpPr>
            <a:spLocks/>
          </p:cNvSpPr>
          <p:nvPr/>
        </p:nvSpPr>
        <p:spPr bwMode="auto">
          <a:xfrm>
            <a:off x="4429879" y="2341083"/>
            <a:ext cx="427164"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accent3"/>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75509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0-#ppt_w/2"/>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3" decel="100000" fill="hold"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1+#ppt_w/2"/>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1+#ppt_w/2"/>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par>
                                <p:cTn id="29" presetID="2" presetClass="entr" presetSubtype="3" decel="100000" fill="hold" nodeType="withEffect">
                                  <p:stCondLst>
                                    <p:cond delay="6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6" decel="100000" fill="hold" nodeType="withEffect">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40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1000" fill="hold"/>
                                        <p:tgtEl>
                                          <p:spTgt spid="23"/>
                                        </p:tgtEl>
                                        <p:attrNameLst>
                                          <p:attrName>ppt_x</p:attrName>
                                        </p:attrNameLst>
                                      </p:cBhvr>
                                      <p:tavLst>
                                        <p:tav tm="0">
                                          <p:val>
                                            <p:strVal val="1+#ppt_w/2"/>
                                          </p:val>
                                        </p:tav>
                                        <p:tav tm="100000">
                                          <p:val>
                                            <p:strVal val="#ppt_x"/>
                                          </p:val>
                                        </p:tav>
                                      </p:tavLst>
                                    </p:anim>
                                    <p:anim calcmode="lin" valueType="num">
                                      <p:cBhvr additive="base">
                                        <p:cTn id="40" dur="10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decel="100000" fill="hold" nodeType="withEffect">
                                  <p:stCondLst>
                                    <p:cond delay="5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1000" fill="hold"/>
                                        <p:tgtEl>
                                          <p:spTgt spid="17"/>
                                        </p:tgtEl>
                                        <p:attrNameLst>
                                          <p:attrName>ppt_x</p:attrName>
                                        </p:attrNameLst>
                                      </p:cBhvr>
                                      <p:tavLst>
                                        <p:tav tm="0">
                                          <p:val>
                                            <p:strVal val="1+#ppt_w/2"/>
                                          </p:val>
                                        </p:tav>
                                        <p:tav tm="100000">
                                          <p:val>
                                            <p:strVal val="#ppt_x"/>
                                          </p:val>
                                        </p:tav>
                                      </p:tavLst>
                                    </p:anim>
                                    <p:anim calcmode="lin" valueType="num">
                                      <p:cBhvr additive="base">
                                        <p:cTn id="44" dur="10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12" decel="100000" fill="hold" grpId="0" nodeType="withEffect">
                                  <p:stCondLst>
                                    <p:cond delay="20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000" fill="hold"/>
                                        <p:tgtEl>
                                          <p:spTgt spid="49"/>
                                        </p:tgtEl>
                                        <p:attrNameLst>
                                          <p:attrName>ppt_x</p:attrName>
                                        </p:attrNameLst>
                                      </p:cBhvr>
                                      <p:tavLst>
                                        <p:tav tm="0">
                                          <p:val>
                                            <p:strVal val="0-#ppt_w/2"/>
                                          </p:val>
                                        </p:tav>
                                        <p:tav tm="100000">
                                          <p:val>
                                            <p:strVal val="#ppt_x"/>
                                          </p:val>
                                        </p:tav>
                                      </p:tavLst>
                                    </p:anim>
                                    <p:anim calcmode="lin" valueType="num">
                                      <p:cBhvr additive="base">
                                        <p:cTn id="48" dur="100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30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1000" fill="hold"/>
                                        <p:tgtEl>
                                          <p:spTgt spid="48"/>
                                        </p:tgtEl>
                                        <p:attrNameLst>
                                          <p:attrName>ppt_x</p:attrName>
                                        </p:attrNameLst>
                                      </p:cBhvr>
                                      <p:tavLst>
                                        <p:tav tm="0">
                                          <p:val>
                                            <p:strVal val="0-#ppt_w/2"/>
                                          </p:val>
                                        </p:tav>
                                        <p:tav tm="100000">
                                          <p:val>
                                            <p:strVal val="#ppt_x"/>
                                          </p:val>
                                        </p:tav>
                                      </p:tavLst>
                                    </p:anim>
                                    <p:anim calcmode="lin" valueType="num">
                                      <p:cBhvr additive="base">
                                        <p:cTn id="52" dur="10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12" decel="100000" fill="hold" nodeType="withEffect">
                                  <p:stCondLst>
                                    <p:cond delay="40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1+#ppt_h/2"/>
                                          </p:val>
                                        </p:tav>
                                        <p:tav tm="100000">
                                          <p:val>
                                            <p:strVal val="#ppt_y"/>
                                          </p:val>
                                        </p:tav>
                                      </p:tavLst>
                                    </p:anim>
                                  </p:childTnLst>
                                </p:cTn>
                              </p:par>
                              <p:par>
                                <p:cTn id="57" presetID="2" presetClass="entr" presetSubtype="9" decel="100000" fill="hold" grpId="0" nodeType="withEffect">
                                  <p:stCondLst>
                                    <p:cond delay="10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1000" fill="hold"/>
                                        <p:tgtEl>
                                          <p:spTgt spid="43"/>
                                        </p:tgtEl>
                                        <p:attrNameLst>
                                          <p:attrName>ppt_x</p:attrName>
                                        </p:attrNameLst>
                                      </p:cBhvr>
                                      <p:tavLst>
                                        <p:tav tm="0">
                                          <p:val>
                                            <p:strVal val="0-#ppt_w/2"/>
                                          </p:val>
                                        </p:tav>
                                        <p:tav tm="100000">
                                          <p:val>
                                            <p:strVal val="#ppt_x"/>
                                          </p:val>
                                        </p:tav>
                                      </p:tavLst>
                                    </p:anim>
                                    <p:anim calcmode="lin" valueType="num">
                                      <p:cBhvr additive="base">
                                        <p:cTn id="60" dur="1000" fill="hold"/>
                                        <p:tgtEl>
                                          <p:spTgt spid="43"/>
                                        </p:tgtEl>
                                        <p:attrNameLst>
                                          <p:attrName>ppt_y</p:attrName>
                                        </p:attrNameLst>
                                      </p:cBhvr>
                                      <p:tavLst>
                                        <p:tav tm="0">
                                          <p:val>
                                            <p:strVal val="0-#ppt_h/2"/>
                                          </p:val>
                                        </p:tav>
                                        <p:tav tm="100000">
                                          <p:val>
                                            <p:strVal val="#ppt_y"/>
                                          </p:val>
                                        </p:tav>
                                      </p:tavLst>
                                    </p:anim>
                                  </p:childTnLst>
                                </p:cTn>
                              </p:par>
                              <p:par>
                                <p:cTn id="61" presetID="2" presetClass="entr" presetSubtype="9" decel="100000" fill="hold" grpId="0" nodeType="withEffect">
                                  <p:stCondLst>
                                    <p:cond delay="20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1000" fill="hold"/>
                                        <p:tgtEl>
                                          <p:spTgt spid="42"/>
                                        </p:tgtEl>
                                        <p:attrNameLst>
                                          <p:attrName>ppt_x</p:attrName>
                                        </p:attrNameLst>
                                      </p:cBhvr>
                                      <p:tavLst>
                                        <p:tav tm="0">
                                          <p:val>
                                            <p:strVal val="0-#ppt_w/2"/>
                                          </p:val>
                                        </p:tav>
                                        <p:tav tm="100000">
                                          <p:val>
                                            <p:strVal val="#ppt_x"/>
                                          </p:val>
                                        </p:tav>
                                      </p:tavLst>
                                    </p:anim>
                                    <p:anim calcmode="lin" valueType="num">
                                      <p:cBhvr additive="base">
                                        <p:cTn id="64" dur="1000" fill="hold"/>
                                        <p:tgtEl>
                                          <p:spTgt spid="42"/>
                                        </p:tgtEl>
                                        <p:attrNameLst>
                                          <p:attrName>ppt_y</p:attrName>
                                        </p:attrNameLst>
                                      </p:cBhvr>
                                      <p:tavLst>
                                        <p:tav tm="0">
                                          <p:val>
                                            <p:strVal val="0-#ppt_h/2"/>
                                          </p:val>
                                        </p:tav>
                                        <p:tav tm="100000">
                                          <p:val>
                                            <p:strVal val="#ppt_y"/>
                                          </p:val>
                                        </p:tav>
                                      </p:tavLst>
                                    </p:anim>
                                  </p:childTnLst>
                                </p:cTn>
                              </p:par>
                              <p:par>
                                <p:cTn id="65" presetID="2" presetClass="entr" presetSubtype="9" decel="100000" fill="hold" nodeType="withEffect">
                                  <p:stCondLst>
                                    <p:cond delay="30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1000" fill="hold"/>
                                        <p:tgtEl>
                                          <p:spTgt spid="38"/>
                                        </p:tgtEl>
                                        <p:attrNameLst>
                                          <p:attrName>ppt_x</p:attrName>
                                        </p:attrNameLst>
                                      </p:cBhvr>
                                      <p:tavLst>
                                        <p:tav tm="0">
                                          <p:val>
                                            <p:strVal val="0-#ppt_w/2"/>
                                          </p:val>
                                        </p:tav>
                                        <p:tav tm="100000">
                                          <p:val>
                                            <p:strVal val="#ppt_x"/>
                                          </p:val>
                                        </p:tav>
                                      </p:tavLst>
                                    </p:anim>
                                    <p:anim calcmode="lin" valueType="num">
                                      <p:cBhvr additive="base">
                                        <p:cTn id="68"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P spid="23" grpId="0" animBg="1"/>
      <p:bldP spid="41" grpId="0" animBg="1"/>
      <p:bldP spid="42" grpId="0" animBg="1"/>
      <p:bldP spid="43" grpId="0" animBg="1"/>
      <p:bldP spid="47" grpId="0" animBg="1"/>
      <p:bldP spid="48"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Picture 60">
            <a:extLst>
              <a:ext uri="{FF2B5EF4-FFF2-40B4-BE49-F238E27FC236}">
                <a16:creationId xmlns:a16="http://schemas.microsoft.com/office/drawing/2014/main" id="{E624D1FC-B243-4B27-83B3-AB861B8C1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878" y="1442455"/>
            <a:ext cx="10390057" cy="486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7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105BF08-E08D-438D-901E-29EA1762489A}"/>
              </a:ext>
            </a:extLst>
          </p:cNvPr>
          <p:cNvPicPr/>
          <p:nvPr/>
        </p:nvPicPr>
        <p:blipFill rotWithShape="1">
          <a:blip r:embed="rId2">
            <a:extLst>
              <a:ext uri="{28A0092B-C50C-407E-A947-70E740481C1C}">
                <a14:useLocalDpi xmlns:a14="http://schemas.microsoft.com/office/drawing/2010/main" val="0"/>
              </a:ext>
            </a:extLst>
          </a:blip>
          <a:srcRect t="2124"/>
          <a:stretch/>
        </p:blipFill>
        <p:spPr bwMode="auto">
          <a:xfrm>
            <a:off x="2501854" y="1442435"/>
            <a:ext cx="8047768" cy="526940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36255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A0CD408-2A2D-483C-BDE2-DE45F041EF44}"/>
              </a:ext>
            </a:extLst>
          </p:cNvPr>
          <p:cNvPicPr/>
          <p:nvPr/>
        </p:nvPicPr>
        <p:blipFill rotWithShape="1">
          <a:blip r:embed="rId2">
            <a:extLst>
              <a:ext uri="{28A0092B-C50C-407E-A947-70E740481C1C}">
                <a14:useLocalDpi xmlns:a14="http://schemas.microsoft.com/office/drawing/2010/main" val="0"/>
              </a:ext>
            </a:extLst>
          </a:blip>
          <a:srcRect t="9122" b="5115"/>
          <a:stretch/>
        </p:blipFill>
        <p:spPr bwMode="auto">
          <a:xfrm>
            <a:off x="1295831" y="1705446"/>
            <a:ext cx="5885180" cy="2837815"/>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FF893318-F1DB-420E-B7E2-6ABEE4340897}"/>
              </a:ext>
            </a:extLst>
          </p:cNvPr>
          <p:cNvSpPr/>
          <p:nvPr/>
        </p:nvSpPr>
        <p:spPr>
          <a:xfrm>
            <a:off x="1589058" y="1302202"/>
            <a:ext cx="6096000" cy="369332"/>
          </a:xfrm>
          <a:prstGeom prst="rect">
            <a:avLst/>
          </a:prstGeom>
        </p:spPr>
        <p:txBody>
          <a:bodyPr>
            <a:spAutoFit/>
          </a:bodyPr>
          <a:lstStyle/>
          <a:p>
            <a:r>
              <a:rPr lang="en-US" b="1" dirty="0" err="1"/>
              <a:t>Hoạch</a:t>
            </a:r>
            <a:r>
              <a:rPr lang="en-US" b="1" dirty="0"/>
              <a:t> </a:t>
            </a:r>
            <a:r>
              <a:rPr lang="en-US" b="1" dirty="0" err="1"/>
              <a:t>định</a:t>
            </a:r>
            <a:r>
              <a:rPr lang="en-US" b="1" dirty="0"/>
              <a:t> </a:t>
            </a:r>
            <a:r>
              <a:rPr lang="en-US" b="1" dirty="0" err="1"/>
              <a:t>nguồn</a:t>
            </a:r>
            <a:r>
              <a:rPr lang="en-US" b="1" dirty="0"/>
              <a:t> </a:t>
            </a:r>
            <a:r>
              <a:rPr lang="en-US" b="1" dirty="0" err="1"/>
              <a:t>lực</a:t>
            </a:r>
            <a:r>
              <a:rPr lang="en-US" b="1" dirty="0"/>
              <a:t> </a:t>
            </a:r>
            <a:r>
              <a:rPr lang="en-US" b="1" dirty="0" err="1"/>
              <a:t>sản</a:t>
            </a:r>
            <a:r>
              <a:rPr lang="en-US" b="1" dirty="0"/>
              <a:t> </a:t>
            </a:r>
            <a:r>
              <a:rPr lang="en-US" b="1" dirty="0" err="1"/>
              <a:t>xuất</a:t>
            </a:r>
            <a:endParaRPr lang="en-US" b="1" i="1" dirty="0"/>
          </a:p>
        </p:txBody>
      </p:sp>
      <p:sp>
        <p:nvSpPr>
          <p:cNvPr id="3" name="Rectangle 2">
            <a:extLst>
              <a:ext uri="{FF2B5EF4-FFF2-40B4-BE49-F238E27FC236}">
                <a16:creationId xmlns:a16="http://schemas.microsoft.com/office/drawing/2014/main" id="{CBF1D544-96F0-4E29-83F1-68ABFE21DA01}"/>
              </a:ext>
            </a:extLst>
          </p:cNvPr>
          <p:cNvSpPr/>
          <p:nvPr/>
        </p:nvSpPr>
        <p:spPr>
          <a:xfrm>
            <a:off x="7274619" y="1921900"/>
            <a:ext cx="4241520" cy="1020921"/>
          </a:xfrm>
          <a:prstGeom prst="rect">
            <a:avLst/>
          </a:prstGeom>
        </p:spPr>
        <p:txBody>
          <a:bodyPr wrap="square">
            <a:spAutoFit/>
          </a:bodyPr>
          <a:lstStyle/>
          <a:p>
            <a:pPr>
              <a:lnSpc>
                <a:spcPct val="115000"/>
              </a:lnSpc>
              <a:spcBef>
                <a:spcPts val="200"/>
              </a:spcBef>
            </a:pPr>
            <a:r>
              <a:rPr lang="en-US" dirty="0" err="1">
                <a:latin typeface="+mj-lt"/>
                <a:ea typeface="Times New Roman" panose="02020603050405020304" pitchFamily="18" charset="0"/>
                <a:cs typeface="Times New Roman" panose="02020603050405020304" pitchFamily="18" charset="0"/>
              </a:rPr>
              <a:t>Quản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lý</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xuất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Định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mức</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nguyên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liệu</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Lập</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kế</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hoạch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xuất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theo</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dõi</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hoạt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động</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xuất</a:t>
            </a:r>
            <a:endParaRPr lang="en-US" sz="1400" dirty="0">
              <a:effectLst/>
              <a:latin typeface="+mj-lt"/>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1D0FBFD-DF9B-4055-8069-22BAFA5C96BA}"/>
              </a:ext>
            </a:extLst>
          </p:cNvPr>
          <p:cNvPicPr/>
          <p:nvPr/>
        </p:nvPicPr>
        <p:blipFill rotWithShape="1">
          <a:blip r:embed="rId3"/>
          <a:srcRect t="12772" b="5640"/>
          <a:stretch/>
        </p:blipFill>
        <p:spPr bwMode="auto">
          <a:xfrm>
            <a:off x="5693089" y="3777385"/>
            <a:ext cx="6025329" cy="2837815"/>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DCD37A11-D7E0-4DE8-89D6-9F32B9D16325}"/>
              </a:ext>
            </a:extLst>
          </p:cNvPr>
          <p:cNvSpPr/>
          <p:nvPr/>
        </p:nvSpPr>
        <p:spPr>
          <a:xfrm>
            <a:off x="2238297" y="5236144"/>
            <a:ext cx="3454792" cy="383823"/>
          </a:xfrm>
          <a:prstGeom prst="rect">
            <a:avLst/>
          </a:prstGeom>
        </p:spPr>
        <p:txBody>
          <a:bodyPr wrap="none">
            <a:spAutoFit/>
          </a:bodyPr>
          <a:lstStyle/>
          <a:p>
            <a:pPr>
              <a:lnSpc>
                <a:spcPct val="115000"/>
              </a:lnSpc>
              <a:spcBef>
                <a:spcPts val="200"/>
              </a:spcBef>
            </a:pPr>
            <a:r>
              <a:rPr lang="en-US" dirty="0" err="1">
                <a:latin typeface="+mj-lt"/>
                <a:ea typeface="Times New Roman" panose="02020603050405020304" pitchFamily="18" charset="0"/>
                <a:cs typeface="Times New Roman" panose="02020603050405020304" pitchFamily="18" charset="0"/>
              </a:rPr>
              <a:t>Lập</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kế</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hoạch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xuất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hiệu</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quả</a:t>
            </a:r>
            <a:endParaRPr lang="en-US" sz="1400"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8271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E6101E4-2FF0-435A-A414-4E8431830FEA}"/>
              </a:ext>
            </a:extLst>
          </p:cNvPr>
          <p:cNvPicPr/>
          <p:nvPr/>
        </p:nvPicPr>
        <p:blipFill rotWithShape="1">
          <a:blip r:embed="rId2"/>
          <a:srcRect t="13034" b="3807"/>
          <a:stretch/>
        </p:blipFill>
        <p:spPr bwMode="auto">
          <a:xfrm>
            <a:off x="5730293" y="783231"/>
            <a:ext cx="6268361" cy="3309606"/>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F7C42CCC-61D8-449A-BDD8-7733D900DEBB}"/>
              </a:ext>
            </a:extLst>
          </p:cNvPr>
          <p:cNvSpPr/>
          <p:nvPr/>
        </p:nvSpPr>
        <p:spPr>
          <a:xfrm>
            <a:off x="1473148" y="1862174"/>
            <a:ext cx="3691280" cy="1046569"/>
          </a:xfrm>
          <a:prstGeom prst="rect">
            <a:avLst/>
          </a:prstGeom>
        </p:spPr>
        <p:txBody>
          <a:bodyPr wrap="square">
            <a:spAutoFit/>
          </a:bodyPr>
          <a:lstStyle/>
          <a:p>
            <a:pPr>
              <a:lnSpc>
                <a:spcPct val="115000"/>
              </a:lnSpc>
              <a:spcBef>
                <a:spcPts val="200"/>
              </a:spcBef>
            </a:pPr>
            <a:r>
              <a:rPr lang="en-US" dirty="0" err="1">
                <a:latin typeface="+mj-lt"/>
                <a:ea typeface="Times New Roman" panose="02020603050405020304" pitchFamily="18" charset="0"/>
                <a:cs typeface="Times New Roman" panose="02020603050405020304" pitchFamily="18" charset="0"/>
              </a:rPr>
              <a:t>Xác</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định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linh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hoạt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dữ</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liệu</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tổng</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thể</a:t>
            </a:r>
            <a:endParaRPr lang="en-US" dirty="0">
              <a:latin typeface="+mj-lt"/>
              <a:ea typeface="Times New Roman" panose="02020603050405020304" pitchFamily="18" charset="0"/>
              <a:cs typeface="Times New Roman" panose="02020603050405020304" pitchFamily="18" charset="0"/>
            </a:endParaRPr>
          </a:p>
          <a:p>
            <a:pPr>
              <a:lnSpc>
                <a:spcPct val="115000"/>
              </a:lnSpc>
              <a:spcBef>
                <a:spcPts val="200"/>
              </a:spcBef>
            </a:pP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phẩm</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Định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mức</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nguyên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liệu</a:t>
            </a:r>
            <a:r>
              <a:rPr lang="en-US" dirty="0">
                <a:latin typeface="+mj-lt"/>
                <a:ea typeface="Times New Roman" panose="02020603050405020304" pitchFamily="18" charset="0"/>
                <a:cs typeface="Times New Roman" panose="02020603050405020304" pitchFamily="18" charset="0"/>
              </a:rPr>
              <a:t> &amp; </a:t>
            </a:r>
            <a:r>
              <a:rPr lang="en-US" dirty="0" err="1">
                <a:latin typeface="+mj-lt"/>
                <a:ea typeface="Times New Roman" panose="02020603050405020304" pitchFamily="18" charset="0"/>
                <a:cs typeface="Times New Roman" panose="02020603050405020304" pitchFamily="18" charset="0"/>
              </a:rPr>
              <a:t>Quy</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trình</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sản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xuất</a:t>
            </a:r>
            <a:endParaRPr lang="en-US" dirty="0">
              <a:effectLst/>
              <a:latin typeface="+mj-lt"/>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A808BA1-80D5-4810-AC12-BF7D5C9B9C46}"/>
              </a:ext>
            </a:extLst>
          </p:cNvPr>
          <p:cNvPicPr/>
          <p:nvPr/>
        </p:nvPicPr>
        <p:blipFill>
          <a:blip r:embed="rId3">
            <a:extLst>
              <a:ext uri="{28A0092B-C50C-407E-A947-70E740481C1C}">
                <a14:useLocalDpi xmlns:a14="http://schemas.microsoft.com/office/drawing/2010/main" val="0"/>
              </a:ext>
            </a:extLst>
          </a:blip>
          <a:stretch>
            <a:fillRect/>
          </a:stretch>
        </p:blipFill>
        <p:spPr>
          <a:xfrm>
            <a:off x="436497" y="3429000"/>
            <a:ext cx="5886450" cy="3309620"/>
          </a:xfrm>
          <a:prstGeom prst="rect">
            <a:avLst/>
          </a:prstGeom>
        </p:spPr>
      </p:pic>
    </p:spTree>
    <p:extLst>
      <p:ext uri="{BB962C8B-B14F-4D97-AF65-F5344CB8AC3E}">
        <p14:creationId xmlns:p14="http://schemas.microsoft.com/office/powerpoint/2010/main" val="225395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3CBECB-1D5C-4C3B-8F1B-B05D3E3758F2}"/>
              </a:ext>
            </a:extLst>
          </p:cNvPr>
          <p:cNvPicPr/>
          <p:nvPr/>
        </p:nvPicPr>
        <p:blipFill rotWithShape="1">
          <a:blip r:embed="rId2"/>
          <a:srcRect t="11990" b="5905"/>
          <a:stretch/>
        </p:blipFill>
        <p:spPr bwMode="auto">
          <a:xfrm>
            <a:off x="1578240" y="1309696"/>
            <a:ext cx="5885815" cy="2717165"/>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929DB9E8-09BC-4744-8B65-B67C1F6954D7}"/>
              </a:ext>
            </a:extLst>
          </p:cNvPr>
          <p:cNvSpPr/>
          <p:nvPr/>
        </p:nvSpPr>
        <p:spPr>
          <a:xfrm>
            <a:off x="7570936" y="1929021"/>
            <a:ext cx="2719284" cy="702372"/>
          </a:xfrm>
          <a:prstGeom prst="rect">
            <a:avLst/>
          </a:prstGeom>
        </p:spPr>
        <p:txBody>
          <a:bodyPr wrap="square">
            <a:spAutoFit/>
          </a:bodyPr>
          <a:lstStyle/>
          <a:p>
            <a:pPr>
              <a:lnSpc>
                <a:spcPct val="115000"/>
              </a:lnSpc>
              <a:spcBef>
                <a:spcPts val="200"/>
              </a:spcBef>
            </a:pPr>
            <a:r>
              <a:rPr lang="en-US" dirty="0" err="1">
                <a:latin typeface="+mj-lt"/>
                <a:ea typeface="Times New Roman" panose="02020603050405020304" pitchFamily="18" charset="0"/>
                <a:cs typeface="Times New Roman" panose="02020603050405020304" pitchFamily="18" charset="0"/>
              </a:rPr>
              <a:t>Giao</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diện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làm</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việc</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trực</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quan</a:t>
            </a:r>
            <a:r>
              <a:rPr lang="en-US" dirty="0">
                <a:latin typeface="+mj-lt"/>
                <a:ea typeface="Times New Roman" panose="02020603050405020304" pitchFamily="18" charset="0"/>
                <a:cs typeface="Times New Roman" panose="02020603050405020304" pitchFamily="18" charset="0"/>
              </a:rPr>
              <a:t> &amp; </a:t>
            </a:r>
            <a:r>
              <a:rPr lang="en-US" dirty="0" err="1">
                <a:latin typeface="+mj-lt"/>
                <a:ea typeface="Times New Roman" panose="02020603050405020304" pitchFamily="18" charset="0"/>
                <a:cs typeface="Times New Roman" panose="02020603050405020304" pitchFamily="18" charset="0"/>
              </a:rPr>
              <a:t>hiệu</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quả</a:t>
            </a:r>
            <a:endParaRPr lang="en-US" sz="1400" i="1" dirty="0">
              <a:effectLst/>
              <a:latin typeface="+mj-lt"/>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AEDA429-2753-41FF-8124-6DC32715281F}"/>
              </a:ext>
            </a:extLst>
          </p:cNvPr>
          <p:cNvPicPr/>
          <p:nvPr/>
        </p:nvPicPr>
        <p:blipFill>
          <a:blip r:embed="rId3"/>
          <a:stretch>
            <a:fillRect/>
          </a:stretch>
        </p:blipFill>
        <p:spPr>
          <a:xfrm>
            <a:off x="5744005" y="3548380"/>
            <a:ext cx="5886450" cy="3309620"/>
          </a:xfrm>
          <a:prstGeom prst="rect">
            <a:avLst/>
          </a:prstGeom>
        </p:spPr>
      </p:pic>
      <p:sp>
        <p:nvSpPr>
          <p:cNvPr id="3" name="Rectangle 2">
            <a:extLst>
              <a:ext uri="{FF2B5EF4-FFF2-40B4-BE49-F238E27FC236}">
                <a16:creationId xmlns:a16="http://schemas.microsoft.com/office/drawing/2014/main" id="{4CFE361C-D78C-4019-8447-6C6FF36288CF}"/>
              </a:ext>
            </a:extLst>
          </p:cNvPr>
          <p:cNvSpPr/>
          <p:nvPr/>
        </p:nvSpPr>
        <p:spPr>
          <a:xfrm>
            <a:off x="3813340" y="4602738"/>
            <a:ext cx="1768670" cy="702372"/>
          </a:xfrm>
          <a:prstGeom prst="rect">
            <a:avLst/>
          </a:prstGeom>
        </p:spPr>
        <p:txBody>
          <a:bodyPr wrap="square">
            <a:spAutoFit/>
          </a:bodyPr>
          <a:lstStyle/>
          <a:p>
            <a:pPr algn="ctr">
              <a:lnSpc>
                <a:spcPct val="115000"/>
              </a:lnSpc>
              <a:spcAft>
                <a:spcPts val="800"/>
              </a:spcAft>
            </a:pPr>
            <a:r>
              <a:rPr lang="en-US" dirty="0" err="1">
                <a:latin typeface="+mj-lt"/>
                <a:ea typeface="Calibri" panose="020F0502020204030204" pitchFamily="34" charset="0"/>
                <a:cs typeface="Times New Roman" panose="02020603050405020304" pitchFamily="18" charset="0"/>
              </a:rPr>
              <a:t>Định</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hướng</a:t>
            </a:r>
            <a:r>
              <a:rPr lang="en-US" dirty="0">
                <a:latin typeface="+mj-lt"/>
                <a:ea typeface="Calibri" panose="020F0502020204030204" pitchFamily="34" charset="0"/>
                <a:cs typeface="Times New Roman" panose="02020603050405020304" pitchFamily="18" charset="0"/>
              </a:rPr>
              <a:t> (ROUTING)</a:t>
            </a:r>
            <a:endParaRPr lang="en-US"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70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189DB8A0-C2FC-40DD-8ACE-45B4D951668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7">
            <a:extLst>
              <a:ext uri="{FF2B5EF4-FFF2-40B4-BE49-F238E27FC236}">
                <a16:creationId xmlns:a16="http://schemas.microsoft.com/office/drawing/2014/main" id="{DA29D4FC-9590-4563-98C5-9659426FD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34" y="1331189"/>
            <a:ext cx="7399820" cy="10198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780491B-9D47-445F-A8A3-B247ED6089C3}"/>
              </a:ext>
            </a:extLst>
          </p:cNvPr>
          <p:cNvSpPr>
            <a:spLocks noChangeArrowheads="1"/>
          </p:cNvSpPr>
          <p:nvPr/>
        </p:nvSpPr>
        <p:spPr bwMode="auto">
          <a:xfrm>
            <a:off x="4527104" y="2284883"/>
            <a:ext cx="23262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Xác n</a:t>
            </a:r>
            <a:r>
              <a:rPr kumimoji="0" lang="en-US"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h</a:t>
            </a:r>
            <a:r>
              <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ận đơn đặt hàng</a:t>
            </a:r>
            <a:endParaRPr kumimoji="0" lang="vi-VN" altLang="en-US" sz="2000" b="0" i="0" u="none" strike="noStrike" cap="none" normalizeH="0" baseline="0" dirty="0">
              <a:ln>
                <a:noFill/>
              </a:ln>
              <a:solidFill>
                <a:schemeClr val="tx1"/>
              </a:solidFill>
              <a:effectLst/>
              <a:latin typeface="+mj-lt"/>
            </a:endParaRPr>
          </a:p>
        </p:txBody>
      </p:sp>
      <p:sp>
        <p:nvSpPr>
          <p:cNvPr id="4" name="Rectangle 5">
            <a:extLst>
              <a:ext uri="{FF2B5EF4-FFF2-40B4-BE49-F238E27FC236}">
                <a16:creationId xmlns:a16="http://schemas.microsoft.com/office/drawing/2014/main" id="{47718049-1F44-4568-A9C9-CD28CA1070BB}"/>
              </a:ext>
            </a:extLst>
          </p:cNvPr>
          <p:cNvSpPr>
            <a:spLocks noChangeArrowheads="1"/>
          </p:cNvSpPr>
          <p:nvPr/>
        </p:nvSpPr>
        <p:spPr bwMode="auto">
          <a:xfrm>
            <a:off x="1806395" y="295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62">
            <a:extLst>
              <a:ext uri="{FF2B5EF4-FFF2-40B4-BE49-F238E27FC236}">
                <a16:creationId xmlns:a16="http://schemas.microsoft.com/office/drawing/2014/main" id="{4B07A5FF-2124-49E4-8AEE-3F1CDFCC9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169" y="2621994"/>
            <a:ext cx="6876328" cy="38672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741C2D37-1254-4AE9-AD2E-CF6E3134679A}"/>
              </a:ext>
            </a:extLst>
          </p:cNvPr>
          <p:cNvSpPr>
            <a:spLocks noChangeArrowheads="1"/>
          </p:cNvSpPr>
          <p:nvPr/>
        </p:nvSpPr>
        <p:spPr bwMode="auto">
          <a:xfrm>
            <a:off x="8798046" y="4217059"/>
            <a:ext cx="19623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Tạo sản phẩm </a:t>
            </a:r>
            <a:r>
              <a:rPr kumimoji="0" lang="en-US" altLang="en-US" sz="1600"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m</a:t>
            </a:r>
            <a:r>
              <a:rPr lang="en-US" altLang="en-US" sz="1600" dirty="0" err="1">
                <a:latin typeface="+mj-lt"/>
                <a:ea typeface="Calibri" panose="020F0502020204030204" pitchFamily="34" charset="0"/>
                <a:cs typeface="Times New Roman" panose="02020603050405020304" pitchFamily="18" charset="0"/>
              </a:rPr>
              <a:t>ớ</a:t>
            </a:r>
            <a:r>
              <a:rPr kumimoji="0" lang="en-US" altLang="en-US" sz="1600" b="0" i="0" u="none" strike="noStrike" cap="none" normalizeH="0" baseline="0" dirty="0" err="1">
                <a:ln>
                  <a:noFill/>
                </a:ln>
                <a:solidFill>
                  <a:schemeClr val="tx1"/>
                </a:solidFill>
                <a:effectLst/>
                <a:latin typeface="+mj-lt"/>
                <a:ea typeface="Calibri" panose="020F0502020204030204" pitchFamily="34" charset="0"/>
                <a:cs typeface="Times New Roman" panose="02020603050405020304" pitchFamily="18" charset="0"/>
              </a:rPr>
              <a:t>i</a:t>
            </a:r>
            <a:r>
              <a:rPr kumimoji="0" lang="en-US"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4650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463B0F3-963B-4C58-A490-6B31A9A92C4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664" b="8664"/>
          <a:stretch>
            <a:fillRect/>
          </a:stretch>
        </p:blipFill>
        <p:spPr>
          <a:xfrm>
            <a:off x="0" y="0"/>
            <a:ext cx="12192000" cy="4114800"/>
          </a:xfrm>
        </p:spPr>
      </p:pic>
      <p:sp>
        <p:nvSpPr>
          <p:cNvPr id="8" name="Rounded Rectangle 7">
            <a:extLst>
              <a:ext uri="{FF2B5EF4-FFF2-40B4-BE49-F238E27FC236}">
                <a16:creationId xmlns:a16="http://schemas.microsoft.com/office/drawing/2014/main" id="{3C3C4928-7587-4534-9F7F-1239656FF5A4}"/>
              </a:ext>
            </a:extLst>
          </p:cNvPr>
          <p:cNvSpPr/>
          <p:nvPr/>
        </p:nvSpPr>
        <p:spPr>
          <a:xfrm rot="2700000">
            <a:off x="995790" y="3391229"/>
            <a:ext cx="1429910" cy="142991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394712" y="3869161"/>
            <a:ext cx="632066" cy="474046"/>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ounded Rectangle 10">
            <a:extLst>
              <a:ext uri="{FF2B5EF4-FFF2-40B4-BE49-F238E27FC236}">
                <a16:creationId xmlns:a16="http://schemas.microsoft.com/office/drawing/2014/main" id="{6A6B288F-7012-4EF9-BACE-DDBE24602E40}"/>
              </a:ext>
            </a:extLst>
          </p:cNvPr>
          <p:cNvSpPr/>
          <p:nvPr/>
        </p:nvSpPr>
        <p:spPr>
          <a:xfrm rot="2700000">
            <a:off x="3923140" y="3391229"/>
            <a:ext cx="1429910" cy="142991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4380378" y="3829657"/>
            <a:ext cx="515435" cy="553054"/>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ounded Rectangle 15">
            <a:extLst>
              <a:ext uri="{FF2B5EF4-FFF2-40B4-BE49-F238E27FC236}">
                <a16:creationId xmlns:a16="http://schemas.microsoft.com/office/drawing/2014/main" id="{13BB2C7B-DD0D-4448-A69C-F2404847FC32}"/>
              </a:ext>
            </a:extLst>
          </p:cNvPr>
          <p:cNvSpPr/>
          <p:nvPr/>
        </p:nvSpPr>
        <p:spPr>
          <a:xfrm rot="2700000">
            <a:off x="6850490" y="3391229"/>
            <a:ext cx="1429910" cy="1429910"/>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7288915" y="3846587"/>
            <a:ext cx="553060" cy="519193"/>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ounded Rectangle 18">
            <a:extLst>
              <a:ext uri="{FF2B5EF4-FFF2-40B4-BE49-F238E27FC236}">
                <a16:creationId xmlns:a16="http://schemas.microsoft.com/office/drawing/2014/main" id="{28C43F33-8F55-4299-AC94-91FF1F85607A}"/>
              </a:ext>
            </a:extLst>
          </p:cNvPr>
          <p:cNvSpPr/>
          <p:nvPr/>
        </p:nvSpPr>
        <p:spPr>
          <a:xfrm rot="2700000">
            <a:off x="9777840" y="3391229"/>
            <a:ext cx="1429910" cy="1429910"/>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10195573" y="3827775"/>
            <a:ext cx="594443" cy="55681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554777"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554777" y="5598740"/>
            <a:ext cx="2311937"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CHUNG VỀ CÔNG TY</a:t>
            </a:r>
            <a:endParaRPr lang="en-US" sz="1400" dirty="0">
              <a:solidFill>
                <a:schemeClr val="bg1">
                  <a:lumMod val="65000"/>
                </a:schemeClr>
              </a:solidFill>
              <a:latin typeface="+mj-lt"/>
            </a:endParaRPr>
          </a:p>
        </p:txBody>
      </p:sp>
      <p:cxnSp>
        <p:nvCxnSpPr>
          <p:cNvPr id="25" name="Straight Connector 24"/>
          <p:cNvCxnSpPr/>
          <p:nvPr/>
        </p:nvCxnSpPr>
        <p:spPr>
          <a:xfrm>
            <a:off x="1333500" y="5508171"/>
            <a:ext cx="6872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348212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3330054" y="5598740"/>
            <a:ext cx="2765946"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VỀ ERP </a:t>
            </a:r>
          </a:p>
          <a:p>
            <a:pPr marL="0" indent="0" algn="ctr">
              <a:lnSpc>
                <a:spcPct val="150000"/>
              </a:lnSpc>
              <a:spcAft>
                <a:spcPts val="0"/>
              </a:spcAft>
              <a:buNone/>
            </a:pPr>
            <a:r>
              <a:rPr lang="en-US" sz="1400" b="1" dirty="0">
                <a:solidFill>
                  <a:schemeClr val="bg1">
                    <a:lumMod val="65000"/>
                  </a:schemeClr>
                </a:solidFill>
                <a:latin typeface="+mj-lt"/>
              </a:rPr>
              <a:t>Enterprise Resource Planning</a:t>
            </a:r>
          </a:p>
        </p:txBody>
      </p:sp>
      <p:cxnSp>
        <p:nvCxnSpPr>
          <p:cNvPr id="29" name="Straight Connector 28"/>
          <p:cNvCxnSpPr/>
          <p:nvPr/>
        </p:nvCxnSpPr>
        <p:spPr>
          <a:xfrm>
            <a:off x="4260849" y="5508171"/>
            <a:ext cx="6872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640947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6409476"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NHÂN SỰ</a:t>
            </a:r>
            <a:endParaRPr lang="en-US" sz="1400" dirty="0">
              <a:solidFill>
                <a:schemeClr val="bg1">
                  <a:lumMod val="65000"/>
                </a:schemeClr>
              </a:solidFill>
              <a:latin typeface="+mj-lt"/>
            </a:endParaRPr>
          </a:p>
        </p:txBody>
      </p:sp>
      <p:cxnSp>
        <p:nvCxnSpPr>
          <p:cNvPr id="33" name="Straight Connector 32"/>
          <p:cNvCxnSpPr/>
          <p:nvPr/>
        </p:nvCxnSpPr>
        <p:spPr>
          <a:xfrm>
            <a:off x="7188199" y="5508171"/>
            <a:ext cx="6872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9336825"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9336825"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SẢN XUẤT</a:t>
            </a:r>
            <a:endParaRPr lang="en-US" sz="1400" dirty="0">
              <a:solidFill>
                <a:schemeClr val="bg1">
                  <a:lumMod val="65000"/>
                </a:schemeClr>
              </a:solidFill>
              <a:latin typeface="+mj-lt"/>
            </a:endParaRPr>
          </a:p>
        </p:txBody>
      </p:sp>
      <p:cxnSp>
        <p:nvCxnSpPr>
          <p:cNvPr id="37" name="Straight Connector 36"/>
          <p:cNvCxnSpPr/>
          <p:nvPr/>
        </p:nvCxnSpPr>
        <p:spPr>
          <a:xfrm>
            <a:off x="10115548" y="5508171"/>
            <a:ext cx="68722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07998" y="1846942"/>
            <a:ext cx="2249714" cy="420914"/>
            <a:chOff x="9942286" y="493486"/>
            <a:chExt cx="2249714" cy="420914"/>
          </a:xfrm>
        </p:grpSpPr>
        <p:cxnSp>
          <p:nvCxnSpPr>
            <p:cNvPr id="26" name="Straight Connector 25"/>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63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33C04BD8-B0F0-416C-8130-0904885CB8D4}"/>
              </a:ext>
            </a:extLst>
          </p:cNvPr>
          <p:cNvSpPr>
            <a:spLocks noChangeArrowheads="1"/>
          </p:cNvSpPr>
          <p:nvPr/>
        </p:nvSpPr>
        <p:spPr bwMode="auto">
          <a:xfrm>
            <a:off x="1793929" y="8757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61">
            <a:extLst>
              <a:ext uri="{FF2B5EF4-FFF2-40B4-BE49-F238E27FC236}">
                <a16:creationId xmlns:a16="http://schemas.microsoft.com/office/drawing/2014/main" id="{B4F40C57-8F43-4D24-BB35-901CEA7CD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537" y="1863051"/>
            <a:ext cx="8266859" cy="46492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FA70DB6-B8EF-4DCA-8CAE-8D97C787F427}"/>
              </a:ext>
            </a:extLst>
          </p:cNvPr>
          <p:cNvSpPr>
            <a:spLocks noChangeArrowheads="1"/>
          </p:cNvSpPr>
          <p:nvPr/>
        </p:nvSpPr>
        <p:spPr bwMode="auto">
          <a:xfrm>
            <a:off x="4993881" y="1447342"/>
            <a:ext cx="28007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Định mức nguyên vậ</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a:t>
            </a:r>
            <a:r>
              <a:rPr kumimoji="0" lang="vi-VN"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liệ</a:t>
            </a: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u</a:t>
            </a:r>
            <a:endParaRPr kumimoji="0" lang="vi-VN"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5540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2EF6C072-2602-44D1-B9A0-AC1360030D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59">
            <a:extLst>
              <a:ext uri="{FF2B5EF4-FFF2-40B4-BE49-F238E27FC236}">
                <a16:creationId xmlns:a16="http://schemas.microsoft.com/office/drawing/2014/main" id="{1C93D751-C0E6-441D-8D00-B5328F932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024" y="1987438"/>
            <a:ext cx="8442788" cy="47482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01136D2-D4FA-4143-8708-AC4245D9039A}"/>
              </a:ext>
            </a:extLst>
          </p:cNvPr>
          <p:cNvSpPr>
            <a:spLocks noChangeArrowheads="1"/>
          </p:cNvSpPr>
          <p:nvPr/>
        </p:nvSpPr>
        <p:spPr bwMode="auto">
          <a:xfrm>
            <a:off x="355065" y="1515270"/>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Working center</a:t>
            </a: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09816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AFA73034-1948-474A-8D19-07CE64555CC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64">
            <a:extLst>
              <a:ext uri="{FF2B5EF4-FFF2-40B4-BE49-F238E27FC236}">
                <a16:creationId xmlns:a16="http://schemas.microsoft.com/office/drawing/2014/main" id="{11E3BC77-AC58-422E-8BDF-D891B1F89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024" y="1786555"/>
            <a:ext cx="8632462" cy="48548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FE4EC97-D83A-48F0-A722-B59C186E5109}"/>
              </a:ext>
            </a:extLst>
          </p:cNvPr>
          <p:cNvSpPr>
            <a:spLocks noChangeArrowheads="1"/>
          </p:cNvSpPr>
          <p:nvPr/>
        </p:nvSpPr>
        <p:spPr bwMode="auto">
          <a:xfrm>
            <a:off x="4640120" y="1425839"/>
            <a:ext cx="29117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Tiến hành sản xuất đơn hàng </a:t>
            </a:r>
            <a:endParaRPr kumimoji="0" lang="vi-VN"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979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C43F33-8F55-4299-AC94-91FF1F85607A}"/>
              </a:ext>
            </a:extLst>
          </p:cNvPr>
          <p:cNvSpPr/>
          <p:nvPr/>
        </p:nvSpPr>
        <p:spPr>
          <a:xfrm rot="2700000">
            <a:off x="575991" y="384837"/>
            <a:ext cx="1009478" cy="1043012"/>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863929" y="709794"/>
            <a:ext cx="433602" cy="39309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1295831" y="783232"/>
            <a:ext cx="1686386"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2238297" y="736553"/>
            <a:ext cx="228285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PHÂN HỆ SẢN XUẤT</a:t>
            </a:r>
            <a:endParaRPr lang="en-US" sz="1600" dirty="0">
              <a:solidFill>
                <a:schemeClr val="bg1">
                  <a:lumMod val="65000"/>
                </a:schemeClr>
              </a:solidFill>
              <a:latin typeface="+mj-lt"/>
            </a:endParaRPr>
          </a:p>
        </p:txBody>
      </p:sp>
      <p:cxnSp>
        <p:nvCxnSpPr>
          <p:cNvPr id="37" name="Straight Connector 36"/>
          <p:cNvCxnSpPr>
            <a:cxnSpLocks/>
          </p:cNvCxnSpPr>
          <p:nvPr/>
        </p:nvCxnSpPr>
        <p:spPr>
          <a:xfrm>
            <a:off x="1941169" y="1111016"/>
            <a:ext cx="24534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C85EDF96-9AF8-4913-A044-57C6472944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65">
            <a:extLst>
              <a:ext uri="{FF2B5EF4-FFF2-40B4-BE49-F238E27FC236}">
                <a16:creationId xmlns:a16="http://schemas.microsoft.com/office/drawing/2014/main" id="{5D623199-93DE-4BA7-85A4-2175962EE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55" y="1776412"/>
            <a:ext cx="8795091" cy="49463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75967EE-FA94-49B3-8CB4-44B52BC723B4}"/>
              </a:ext>
            </a:extLst>
          </p:cNvPr>
          <p:cNvSpPr>
            <a:spLocks noChangeArrowheads="1"/>
          </p:cNvSpPr>
          <p:nvPr/>
        </p:nvSpPr>
        <p:spPr bwMode="auto">
          <a:xfrm>
            <a:off x="4793585" y="1438718"/>
            <a:ext cx="30684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6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Hoàn thành đơn hàng sản xuất </a:t>
            </a:r>
            <a:endParaRPr kumimoji="0" lang="vi-VN"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8405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F00483-BD46-4337-BACC-27A9DD61952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0" y="-203200"/>
            <a:ext cx="12192000" cy="6857999"/>
          </a:xfrm>
        </p:spPr>
      </p:pic>
      <p:sp>
        <p:nvSpPr>
          <p:cNvPr id="6" name="Rectangle 5">
            <a:extLst>
              <a:ext uri="{FF2B5EF4-FFF2-40B4-BE49-F238E27FC236}">
                <a16:creationId xmlns:a16="http://schemas.microsoft.com/office/drawing/2014/main" id="{FC6D97EC-470A-4328-8471-879AF6956C53}"/>
              </a:ext>
            </a:extLst>
          </p:cNvPr>
          <p:cNvSpPr/>
          <p:nvPr/>
        </p:nvSpPr>
        <p:spPr>
          <a:xfrm>
            <a:off x="0" y="3889829"/>
            <a:ext cx="12192000" cy="2010228"/>
          </a:xfrm>
          <a:prstGeom prst="rect">
            <a:avLst/>
          </a:prstGeom>
          <a:solidFill>
            <a:schemeClr val="tx1">
              <a:lumMod val="75000"/>
              <a:lumOff val="25000"/>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nhaltsplatzhalter 4">
            <a:extLst>
              <a:ext uri="{FF2B5EF4-FFF2-40B4-BE49-F238E27FC236}">
                <a16:creationId xmlns:a16="http://schemas.microsoft.com/office/drawing/2014/main" id="{C58D6F6E-8784-44BC-A595-04B2301C226E}"/>
              </a:ext>
            </a:extLst>
          </p:cNvPr>
          <p:cNvSpPr txBox="1">
            <a:spLocks/>
          </p:cNvSpPr>
          <p:nvPr/>
        </p:nvSpPr>
        <p:spPr>
          <a:xfrm>
            <a:off x="725715" y="3971614"/>
            <a:ext cx="10740570" cy="184665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6000" b="1" dirty="0">
                <a:latin typeface="+mj-lt"/>
              </a:rPr>
              <a:t>THANK FOR YOUR ATTENTION</a:t>
            </a:r>
            <a:endParaRPr lang="en-US" sz="4800" dirty="0">
              <a:latin typeface="+mj-lt"/>
            </a:endParaRPr>
          </a:p>
        </p:txBody>
      </p:sp>
    </p:spTree>
    <p:extLst>
      <p:ext uri="{BB962C8B-B14F-4D97-AF65-F5344CB8AC3E}">
        <p14:creationId xmlns:p14="http://schemas.microsoft.com/office/powerpoint/2010/main" val="2534541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C3C4928-7587-4534-9F7F-1239656FF5A4}"/>
              </a:ext>
            </a:extLst>
          </p:cNvPr>
          <p:cNvSpPr/>
          <p:nvPr/>
        </p:nvSpPr>
        <p:spPr>
          <a:xfrm rot="2700000">
            <a:off x="733236" y="498863"/>
            <a:ext cx="1032780" cy="103278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021223" y="829745"/>
            <a:ext cx="456522" cy="342389"/>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1021223" y="89214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2173757" y="829745"/>
            <a:ext cx="3548996"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CHUNG VỀ CÔNG TY</a:t>
            </a:r>
            <a:endParaRPr lang="en-US" sz="1600" dirty="0">
              <a:solidFill>
                <a:schemeClr val="bg1">
                  <a:lumMod val="65000"/>
                </a:schemeClr>
              </a:solidFill>
              <a:latin typeface="+mj-lt"/>
            </a:endParaRPr>
          </a:p>
        </p:txBody>
      </p:sp>
      <p:cxnSp>
        <p:nvCxnSpPr>
          <p:cNvPr id="25" name="Straight Connector 24"/>
          <p:cNvCxnSpPr>
            <a:cxnSpLocks/>
          </p:cNvCxnSpPr>
          <p:nvPr/>
        </p:nvCxnSpPr>
        <p:spPr>
          <a:xfrm>
            <a:off x="1979912" y="1172134"/>
            <a:ext cx="358837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CEC9EBA-688A-406C-B1DE-1821C167A7FB}"/>
              </a:ext>
            </a:extLst>
          </p:cNvPr>
          <p:cNvSpPr/>
          <p:nvPr/>
        </p:nvSpPr>
        <p:spPr>
          <a:xfrm>
            <a:off x="1726232" y="1331940"/>
            <a:ext cx="6786703" cy="4611519"/>
          </a:xfrm>
          <a:prstGeom prst="rect">
            <a:avLst/>
          </a:prstGeom>
        </p:spPr>
        <p:txBody>
          <a:bodyPr wrap="square">
            <a:spAutoFit/>
          </a:bodyPr>
          <a:lstStyle/>
          <a:p>
            <a:pPr>
              <a:lnSpc>
                <a:spcPct val="150000"/>
              </a:lnSpc>
            </a:pPr>
            <a:r>
              <a:rPr lang="en-US" dirty="0" err="1"/>
              <a:t>Tên</a:t>
            </a:r>
            <a:r>
              <a:rPr lang="en-US" dirty="0"/>
              <a:t> </a:t>
            </a:r>
            <a:r>
              <a:rPr lang="en-US" dirty="0" err="1"/>
              <a:t>công</a:t>
            </a:r>
            <a:r>
              <a:rPr lang="en-US" dirty="0"/>
              <a:t> ty: </a:t>
            </a:r>
            <a:r>
              <a:rPr lang="en-US" dirty="0" err="1"/>
              <a:t>Công</a:t>
            </a:r>
            <a:r>
              <a:rPr lang="en-US" dirty="0"/>
              <a:t> ty </a:t>
            </a:r>
            <a:r>
              <a:rPr lang="en-US" dirty="0" err="1"/>
              <a:t>Cổ</a:t>
            </a:r>
            <a:r>
              <a:rPr lang="en-US" dirty="0"/>
              <a:t> </a:t>
            </a:r>
            <a:r>
              <a:rPr lang="en-US" dirty="0" err="1"/>
              <a:t>phần</a:t>
            </a:r>
            <a:r>
              <a:rPr lang="en-US" dirty="0"/>
              <a:t> </a:t>
            </a:r>
            <a:r>
              <a:rPr lang="en-US" dirty="0" err="1"/>
              <a:t>Sản</a:t>
            </a:r>
            <a:r>
              <a:rPr lang="en-US" dirty="0"/>
              <a:t> </a:t>
            </a:r>
            <a:r>
              <a:rPr lang="en-US" dirty="0" err="1"/>
              <a:t>xuất</a:t>
            </a:r>
            <a:r>
              <a:rPr lang="en-US" dirty="0"/>
              <a:t> </a:t>
            </a:r>
            <a:r>
              <a:rPr lang="en-US" dirty="0" err="1"/>
              <a:t>Thương</a:t>
            </a:r>
            <a:r>
              <a:rPr lang="en-US" dirty="0"/>
              <a:t> </a:t>
            </a:r>
            <a:r>
              <a:rPr lang="en-US" dirty="0" err="1"/>
              <a:t>mại</a:t>
            </a:r>
            <a:r>
              <a:rPr lang="en-US" dirty="0"/>
              <a:t> </a:t>
            </a:r>
            <a:r>
              <a:rPr lang="en-US" dirty="0" err="1"/>
              <a:t>Hữu</a:t>
            </a:r>
            <a:r>
              <a:rPr lang="en-US" dirty="0"/>
              <a:t> </a:t>
            </a:r>
            <a:r>
              <a:rPr lang="en-US" dirty="0" err="1"/>
              <a:t>nghị</a:t>
            </a:r>
            <a:r>
              <a:rPr lang="en-US" dirty="0"/>
              <a:t> </a:t>
            </a:r>
            <a:r>
              <a:rPr lang="en-US" dirty="0" err="1"/>
              <a:t>Đà</a:t>
            </a:r>
            <a:r>
              <a:rPr lang="en-US" dirty="0"/>
              <a:t> </a:t>
            </a:r>
            <a:r>
              <a:rPr lang="en-US" dirty="0" err="1"/>
              <a:t>Nẵng</a:t>
            </a:r>
            <a:r>
              <a:rPr lang="en-US" dirty="0"/>
              <a:t> </a:t>
            </a:r>
          </a:p>
          <a:p>
            <a:pPr>
              <a:lnSpc>
                <a:spcPct val="150000"/>
              </a:lnSpc>
            </a:pPr>
            <a:r>
              <a:rPr lang="en-US" dirty="0" err="1"/>
              <a:t>Tên</a:t>
            </a:r>
            <a:r>
              <a:rPr lang="en-US" dirty="0"/>
              <a:t> </a:t>
            </a:r>
            <a:r>
              <a:rPr lang="en-US" dirty="0" err="1"/>
              <a:t>giao</a:t>
            </a:r>
            <a:r>
              <a:rPr lang="en-US" dirty="0"/>
              <a:t> </a:t>
            </a:r>
            <a:r>
              <a:rPr lang="en-US" dirty="0" err="1"/>
              <a:t>dịch</a:t>
            </a:r>
            <a:r>
              <a:rPr lang="en-US" dirty="0"/>
              <a:t> </a:t>
            </a:r>
            <a:r>
              <a:rPr lang="en-US" dirty="0" err="1"/>
              <a:t>quốc</a:t>
            </a:r>
            <a:r>
              <a:rPr lang="en-US" dirty="0"/>
              <a:t> </a:t>
            </a:r>
            <a:r>
              <a:rPr lang="en-US" dirty="0" err="1"/>
              <a:t>tế</a:t>
            </a:r>
            <a:r>
              <a:rPr lang="en-US" dirty="0"/>
              <a:t> : </a:t>
            </a:r>
            <a:r>
              <a:rPr lang="en-US" dirty="0" err="1"/>
              <a:t>Huu</a:t>
            </a:r>
            <a:r>
              <a:rPr lang="en-US" dirty="0"/>
              <a:t> </a:t>
            </a:r>
            <a:r>
              <a:rPr lang="en-US" dirty="0" err="1"/>
              <a:t>Nghi</a:t>
            </a:r>
            <a:r>
              <a:rPr lang="en-US" dirty="0"/>
              <a:t> Danang Joint Stock Company </a:t>
            </a:r>
          </a:p>
          <a:p>
            <a:pPr>
              <a:lnSpc>
                <a:spcPct val="150000"/>
              </a:lnSpc>
            </a:pPr>
            <a:r>
              <a:rPr lang="en-US" dirty="0" err="1"/>
              <a:t>Tên</a:t>
            </a:r>
            <a:r>
              <a:rPr lang="en-US" dirty="0"/>
              <a:t> </a:t>
            </a:r>
            <a:r>
              <a:rPr lang="en-US" dirty="0" err="1"/>
              <a:t>viết</a:t>
            </a:r>
            <a:r>
              <a:rPr lang="en-US" dirty="0"/>
              <a:t> </a:t>
            </a:r>
            <a:r>
              <a:rPr lang="en-US" dirty="0" err="1"/>
              <a:t>tắt</a:t>
            </a:r>
            <a:r>
              <a:rPr lang="en-US" dirty="0"/>
              <a:t> :  HUNEX </a:t>
            </a:r>
          </a:p>
          <a:p>
            <a:pPr>
              <a:lnSpc>
                <a:spcPct val="150000"/>
              </a:lnSpc>
            </a:pPr>
            <a:r>
              <a:rPr lang="vi-VN" dirty="0"/>
              <a:t>Trụ sở chính: Khu công nghiệp Đà Nẵng, P.An Hải Bắc, Q.Sơn Trà, TP Đà Nẵng</a:t>
            </a:r>
            <a:endParaRPr lang="en-US" dirty="0"/>
          </a:p>
          <a:p>
            <a:pPr>
              <a:lnSpc>
                <a:spcPct val="150000"/>
              </a:lnSpc>
            </a:pPr>
            <a:r>
              <a:rPr lang="vi-VN" dirty="0"/>
              <a:t>Vốn </a:t>
            </a:r>
            <a:r>
              <a:rPr lang="en-US" dirty="0" err="1"/>
              <a:t>điều</a:t>
            </a:r>
            <a:r>
              <a:rPr lang="vi-VN" dirty="0"/>
              <a:t> lệ: 50.000.000.000 </a:t>
            </a:r>
            <a:r>
              <a:rPr lang="en-US" dirty="0"/>
              <a:t>VNĐ</a:t>
            </a:r>
            <a:r>
              <a:rPr lang="vi-VN" dirty="0"/>
              <a:t> </a:t>
            </a:r>
            <a:endParaRPr lang="en-US" dirty="0"/>
          </a:p>
          <a:p>
            <a:pPr>
              <a:lnSpc>
                <a:spcPct val="150000"/>
              </a:lnSpc>
            </a:pPr>
            <a:r>
              <a:rPr lang="vi-VN" dirty="0"/>
              <a:t>Các lĩnh vực HĐKD : </a:t>
            </a:r>
            <a:endParaRPr lang="en-US" dirty="0"/>
          </a:p>
          <a:p>
            <a:pPr>
              <a:lnSpc>
                <a:spcPct val="150000"/>
              </a:lnSpc>
            </a:pPr>
            <a:r>
              <a:rPr lang="vi-VN" dirty="0"/>
              <a:t>- Sản xuất, kinh doanh xuất nhập khẩu các loại giày dép và vật tư các loại        </a:t>
            </a:r>
            <a:endParaRPr lang="en-US" dirty="0"/>
          </a:p>
          <a:p>
            <a:pPr>
              <a:lnSpc>
                <a:spcPct val="150000"/>
              </a:lnSpc>
            </a:pPr>
            <a:r>
              <a:rPr lang="vi-VN" dirty="0"/>
              <a:t>- Mua bán, khai thác cho thuê tài sản, </a:t>
            </a:r>
            <a:r>
              <a:rPr lang="en-US" dirty="0" err="1"/>
              <a:t>đất</a:t>
            </a:r>
            <a:r>
              <a:rPr lang="en-US" dirty="0"/>
              <a:t> </a:t>
            </a:r>
            <a:r>
              <a:rPr lang="en-US" dirty="0" err="1"/>
              <a:t>đai</a:t>
            </a:r>
            <a:r>
              <a:rPr lang="en-US" dirty="0"/>
              <a:t> </a:t>
            </a:r>
            <a:r>
              <a:rPr lang="en-US" dirty="0" err="1"/>
              <a:t>và</a:t>
            </a:r>
            <a:r>
              <a:rPr lang="en-US" dirty="0"/>
              <a:t> </a:t>
            </a:r>
            <a:r>
              <a:rPr lang="en-US" dirty="0" err="1"/>
              <a:t>bất</a:t>
            </a:r>
            <a:r>
              <a:rPr lang="en-US" dirty="0"/>
              <a:t> </a:t>
            </a:r>
            <a:r>
              <a:rPr lang="en-US" dirty="0" err="1"/>
              <a:t>động</a:t>
            </a:r>
            <a:r>
              <a:rPr lang="en-US" dirty="0"/>
              <a:t> </a:t>
            </a:r>
            <a:r>
              <a:rPr lang="en-US" dirty="0" err="1"/>
              <a:t>sản</a:t>
            </a:r>
            <a:endParaRPr lang="en-US" dirty="0"/>
          </a:p>
        </p:txBody>
      </p:sp>
      <p:pic>
        <p:nvPicPr>
          <p:cNvPr id="3" name="Picture 2">
            <a:extLst>
              <a:ext uri="{FF2B5EF4-FFF2-40B4-BE49-F238E27FC236}">
                <a16:creationId xmlns:a16="http://schemas.microsoft.com/office/drawing/2014/main" id="{DEA5BE92-D534-4DC9-ACCF-27D154BF3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77" y="1116141"/>
            <a:ext cx="2857500" cy="2143125"/>
          </a:xfrm>
          <a:prstGeom prst="rect">
            <a:avLst/>
          </a:prstGeom>
        </p:spPr>
      </p:pic>
      <p:pic>
        <p:nvPicPr>
          <p:cNvPr id="6" name="Picture 5">
            <a:extLst>
              <a:ext uri="{FF2B5EF4-FFF2-40B4-BE49-F238E27FC236}">
                <a16:creationId xmlns:a16="http://schemas.microsoft.com/office/drawing/2014/main" id="{D8742560-52BD-4817-A567-8BF322B28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935" y="4515747"/>
            <a:ext cx="2857500" cy="2143125"/>
          </a:xfrm>
          <a:prstGeom prst="rect">
            <a:avLst/>
          </a:prstGeom>
        </p:spPr>
      </p:pic>
      <p:pic>
        <p:nvPicPr>
          <p:cNvPr id="10" name="Picture 9">
            <a:extLst>
              <a:ext uri="{FF2B5EF4-FFF2-40B4-BE49-F238E27FC236}">
                <a16:creationId xmlns:a16="http://schemas.microsoft.com/office/drawing/2014/main" id="{DC65AFA6-6EEA-4BAB-B37E-ED8BC383CAEC}"/>
              </a:ext>
            </a:extLst>
          </p:cNvPr>
          <p:cNvPicPr>
            <a:picLocks noChangeAspect="1"/>
          </p:cNvPicPr>
          <p:nvPr/>
        </p:nvPicPr>
        <p:blipFill rotWithShape="1">
          <a:blip r:embed="rId4">
            <a:extLst>
              <a:ext uri="{28A0092B-C50C-407E-A947-70E740481C1C}">
                <a14:useLocalDpi xmlns:a14="http://schemas.microsoft.com/office/drawing/2010/main" val="0"/>
              </a:ext>
            </a:extLst>
          </a:blip>
          <a:srcRect b="23908"/>
          <a:stretch/>
        </p:blipFill>
        <p:spPr>
          <a:xfrm>
            <a:off x="8400425" y="2967025"/>
            <a:ext cx="2857500" cy="1630734"/>
          </a:xfrm>
          <a:prstGeom prst="rect">
            <a:avLst/>
          </a:prstGeom>
        </p:spPr>
      </p:pic>
    </p:spTree>
    <p:extLst>
      <p:ext uri="{BB962C8B-B14F-4D97-AF65-F5344CB8AC3E}">
        <p14:creationId xmlns:p14="http://schemas.microsoft.com/office/powerpoint/2010/main" val="273253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C3C4928-7587-4534-9F7F-1239656FF5A4}"/>
              </a:ext>
            </a:extLst>
          </p:cNvPr>
          <p:cNvSpPr/>
          <p:nvPr/>
        </p:nvSpPr>
        <p:spPr>
          <a:xfrm rot="2700000">
            <a:off x="733236" y="498863"/>
            <a:ext cx="1032780" cy="103278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021223" y="829745"/>
            <a:ext cx="456522" cy="342389"/>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1021223" y="89214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2173757" y="829745"/>
            <a:ext cx="3548996"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CHUNG VỀ CÔNG TY</a:t>
            </a:r>
            <a:endParaRPr lang="en-US" sz="1600" dirty="0">
              <a:solidFill>
                <a:schemeClr val="bg1">
                  <a:lumMod val="65000"/>
                </a:schemeClr>
              </a:solidFill>
              <a:latin typeface="+mj-lt"/>
            </a:endParaRPr>
          </a:p>
        </p:txBody>
      </p:sp>
      <p:cxnSp>
        <p:nvCxnSpPr>
          <p:cNvPr id="25" name="Straight Connector 24"/>
          <p:cNvCxnSpPr>
            <a:cxnSpLocks/>
          </p:cNvCxnSpPr>
          <p:nvPr/>
        </p:nvCxnSpPr>
        <p:spPr>
          <a:xfrm>
            <a:off x="1979912" y="1172134"/>
            <a:ext cx="358837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29705046-CC61-4C1C-9C75-90253BE53577}"/>
              </a:ext>
            </a:extLst>
          </p:cNvPr>
          <p:cNvGraphicFramePr/>
          <p:nvPr>
            <p:extLst>
              <p:ext uri="{D42A27DB-BD31-4B8C-83A1-F6EECF244321}">
                <p14:modId xmlns:p14="http://schemas.microsoft.com/office/powerpoint/2010/main" val="2185782894"/>
              </p:ext>
            </p:extLst>
          </p:nvPr>
        </p:nvGraphicFramePr>
        <p:xfrm>
          <a:off x="519340" y="991584"/>
          <a:ext cx="11218460" cy="5461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293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463B0F3-963B-4C58-A490-6B31A9A92C4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8664" b="8664"/>
          <a:stretch>
            <a:fillRect/>
          </a:stretch>
        </p:blipFill>
        <p:spPr>
          <a:xfrm>
            <a:off x="0" y="0"/>
            <a:ext cx="12192000" cy="4114800"/>
          </a:xfrm>
        </p:spPr>
      </p:pic>
      <p:sp>
        <p:nvSpPr>
          <p:cNvPr id="8" name="Rounded Rectangle 7">
            <a:extLst>
              <a:ext uri="{FF2B5EF4-FFF2-40B4-BE49-F238E27FC236}">
                <a16:creationId xmlns:a16="http://schemas.microsoft.com/office/drawing/2014/main" id="{3C3C4928-7587-4534-9F7F-1239656FF5A4}"/>
              </a:ext>
            </a:extLst>
          </p:cNvPr>
          <p:cNvSpPr/>
          <p:nvPr/>
        </p:nvSpPr>
        <p:spPr>
          <a:xfrm rot="2700000">
            <a:off x="995790" y="3391229"/>
            <a:ext cx="1429910" cy="1429910"/>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1A649DF9-648E-45E1-8896-74C5333189E1}"/>
              </a:ext>
            </a:extLst>
          </p:cNvPr>
          <p:cNvSpPr>
            <a:spLocks noEditPoints="1"/>
          </p:cNvSpPr>
          <p:nvPr/>
        </p:nvSpPr>
        <p:spPr bwMode="auto">
          <a:xfrm>
            <a:off x="1394712" y="3869161"/>
            <a:ext cx="632066" cy="474046"/>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ounded Rectangle 10">
            <a:extLst>
              <a:ext uri="{FF2B5EF4-FFF2-40B4-BE49-F238E27FC236}">
                <a16:creationId xmlns:a16="http://schemas.microsoft.com/office/drawing/2014/main" id="{6A6B288F-7012-4EF9-BACE-DDBE24602E40}"/>
              </a:ext>
            </a:extLst>
          </p:cNvPr>
          <p:cNvSpPr/>
          <p:nvPr/>
        </p:nvSpPr>
        <p:spPr>
          <a:xfrm rot="2700000">
            <a:off x="3923140" y="3391229"/>
            <a:ext cx="1429910" cy="142991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4380378" y="3829657"/>
            <a:ext cx="515435" cy="553054"/>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ounded Rectangle 15">
            <a:extLst>
              <a:ext uri="{FF2B5EF4-FFF2-40B4-BE49-F238E27FC236}">
                <a16:creationId xmlns:a16="http://schemas.microsoft.com/office/drawing/2014/main" id="{13BB2C7B-DD0D-4448-A69C-F2404847FC32}"/>
              </a:ext>
            </a:extLst>
          </p:cNvPr>
          <p:cNvSpPr/>
          <p:nvPr/>
        </p:nvSpPr>
        <p:spPr>
          <a:xfrm rot="2700000">
            <a:off x="6850490" y="3391229"/>
            <a:ext cx="1429910" cy="1429910"/>
          </a:xfrm>
          <a:prstGeom prst="roundRect">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99">
            <a:extLst>
              <a:ext uri="{FF2B5EF4-FFF2-40B4-BE49-F238E27FC236}">
                <a16:creationId xmlns:a16="http://schemas.microsoft.com/office/drawing/2014/main" id="{F441F343-AFFC-4871-886B-F322678113AC}"/>
              </a:ext>
            </a:extLst>
          </p:cNvPr>
          <p:cNvSpPr>
            <a:spLocks noEditPoints="1"/>
          </p:cNvSpPr>
          <p:nvPr/>
        </p:nvSpPr>
        <p:spPr bwMode="auto">
          <a:xfrm>
            <a:off x="7288915" y="3846587"/>
            <a:ext cx="553060" cy="519193"/>
          </a:xfrm>
          <a:custGeom>
            <a:avLst/>
            <a:gdLst/>
            <a:ahLst/>
            <a:cxnLst>
              <a:cxn ang="0">
                <a:pos x="24" y="36"/>
              </a:cxn>
              <a:cxn ang="0">
                <a:pos x="18" y="33"/>
              </a:cxn>
              <a:cxn ang="0">
                <a:pos x="9" y="50"/>
              </a:cxn>
              <a:cxn ang="0">
                <a:pos x="2" y="36"/>
              </a:cxn>
              <a:cxn ang="0">
                <a:pos x="1" y="32"/>
              </a:cxn>
              <a:cxn ang="0">
                <a:pos x="6" y="24"/>
              </a:cxn>
              <a:cxn ang="0">
                <a:pos x="0" y="21"/>
              </a:cxn>
              <a:cxn ang="0">
                <a:pos x="17" y="22"/>
              </a:cxn>
              <a:cxn ang="0">
                <a:pos x="24" y="36"/>
              </a:cxn>
              <a:cxn ang="0">
                <a:pos x="31" y="58"/>
              </a:cxn>
              <a:cxn ang="0">
                <a:pos x="31" y="59"/>
              </a:cxn>
              <a:cxn ang="0">
                <a:pos x="15" y="58"/>
              </a:cxn>
              <a:cxn ang="0">
                <a:pos x="11" y="54"/>
              </a:cxn>
              <a:cxn ang="0">
                <a:pos x="12" y="43"/>
              </a:cxn>
              <a:cxn ang="0">
                <a:pos x="31" y="44"/>
              </a:cxn>
              <a:cxn ang="0">
                <a:pos x="31" y="58"/>
              </a:cxn>
              <a:cxn ang="0">
                <a:pos x="24" y="23"/>
              </a:cxn>
              <a:cxn ang="0">
                <a:pos x="12" y="16"/>
              </a:cxn>
              <a:cxn ang="0">
                <a:pos x="11" y="15"/>
              </a:cxn>
              <a:cxn ang="0">
                <a:pos x="19" y="2"/>
              </a:cxn>
              <a:cxn ang="0">
                <a:pos x="25" y="0"/>
              </a:cxn>
              <a:cxn ang="0">
                <a:pos x="34" y="6"/>
              </a:cxn>
              <a:cxn ang="0">
                <a:pos x="24" y="23"/>
              </a:cxn>
              <a:cxn ang="0">
                <a:pos x="59" y="6"/>
              </a:cxn>
              <a:cxn ang="0">
                <a:pos x="50" y="20"/>
              </a:cxn>
              <a:cxn ang="0">
                <a:pos x="34" y="20"/>
              </a:cxn>
              <a:cxn ang="0">
                <a:pos x="40" y="16"/>
              </a:cxn>
              <a:cxn ang="0">
                <a:pos x="29" y="0"/>
              </a:cxn>
              <a:cxn ang="0">
                <a:pos x="45" y="0"/>
              </a:cxn>
              <a:cxn ang="0">
                <a:pos x="49" y="2"/>
              </a:cxn>
              <a:cxn ang="0">
                <a:pos x="53" y="9"/>
              </a:cxn>
              <a:cxn ang="0">
                <a:pos x="59" y="6"/>
              </a:cxn>
              <a:cxn ang="0">
                <a:pos x="56" y="55"/>
              </a:cxn>
              <a:cxn ang="0">
                <a:pos x="53" y="58"/>
              </a:cxn>
              <a:cxn ang="0">
                <a:pos x="44" y="58"/>
              </a:cxn>
              <a:cxn ang="0">
                <a:pos x="45" y="64"/>
              </a:cxn>
              <a:cxn ang="0">
                <a:pos x="36" y="51"/>
              </a:cxn>
              <a:cxn ang="0">
                <a:pos x="44" y="37"/>
              </a:cxn>
              <a:cxn ang="0">
                <a:pos x="44" y="43"/>
              </a:cxn>
              <a:cxn ang="0">
                <a:pos x="64" y="41"/>
              </a:cxn>
              <a:cxn ang="0">
                <a:pos x="56" y="55"/>
              </a:cxn>
              <a:cxn ang="0">
                <a:pos x="67" y="32"/>
              </a:cxn>
              <a:cxn ang="0">
                <a:pos x="66" y="38"/>
              </a:cxn>
              <a:cxn ang="0">
                <a:pos x="56" y="42"/>
              </a:cxn>
              <a:cxn ang="0">
                <a:pos x="46" y="26"/>
              </a:cxn>
              <a:cxn ang="0">
                <a:pos x="58" y="18"/>
              </a:cxn>
              <a:cxn ang="0">
                <a:pos x="59" y="18"/>
              </a:cxn>
              <a:cxn ang="0">
                <a:pos x="67" y="32"/>
              </a:cxn>
            </a:cxnLst>
            <a:rect l="0" t="0" r="r" b="b"/>
            <a:pathLst>
              <a:path w="68" h="64">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ounded Rectangle 18">
            <a:extLst>
              <a:ext uri="{FF2B5EF4-FFF2-40B4-BE49-F238E27FC236}">
                <a16:creationId xmlns:a16="http://schemas.microsoft.com/office/drawing/2014/main" id="{28C43F33-8F55-4299-AC94-91FF1F85607A}"/>
              </a:ext>
            </a:extLst>
          </p:cNvPr>
          <p:cNvSpPr/>
          <p:nvPr/>
        </p:nvSpPr>
        <p:spPr>
          <a:xfrm rot="2700000">
            <a:off x="9777840" y="3391229"/>
            <a:ext cx="1429910" cy="1429910"/>
          </a:xfrm>
          <a:prstGeom prst="roundRect">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35">
            <a:extLst>
              <a:ext uri="{FF2B5EF4-FFF2-40B4-BE49-F238E27FC236}">
                <a16:creationId xmlns:a16="http://schemas.microsoft.com/office/drawing/2014/main" id="{FC704F00-6A57-4EA8-9BB2-926879EE00A6}"/>
              </a:ext>
            </a:extLst>
          </p:cNvPr>
          <p:cNvSpPr>
            <a:spLocks noEditPoints="1"/>
          </p:cNvSpPr>
          <p:nvPr/>
        </p:nvSpPr>
        <p:spPr bwMode="auto">
          <a:xfrm>
            <a:off x="10195573" y="3827775"/>
            <a:ext cx="594443" cy="55681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Inhaltsplatzhalter 4">
            <a:extLst>
              <a:ext uri="{FF2B5EF4-FFF2-40B4-BE49-F238E27FC236}">
                <a16:creationId xmlns:a16="http://schemas.microsoft.com/office/drawing/2014/main" id="{51A2D45A-75CF-4B52-AE6E-C4BCD12CB726}"/>
              </a:ext>
            </a:extLst>
          </p:cNvPr>
          <p:cNvSpPr txBox="1">
            <a:spLocks/>
          </p:cNvSpPr>
          <p:nvPr/>
        </p:nvSpPr>
        <p:spPr>
          <a:xfrm>
            <a:off x="554777"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t>#1</a:t>
            </a:r>
          </a:p>
        </p:txBody>
      </p:sp>
      <p:sp>
        <p:nvSpPr>
          <p:cNvPr id="23" name="Inhaltsplatzhalter 4">
            <a:extLst>
              <a:ext uri="{FF2B5EF4-FFF2-40B4-BE49-F238E27FC236}">
                <a16:creationId xmlns:a16="http://schemas.microsoft.com/office/drawing/2014/main" id="{FEC4C4EB-A92D-4A75-AE34-D14F138BFACD}"/>
              </a:ext>
            </a:extLst>
          </p:cNvPr>
          <p:cNvSpPr txBox="1">
            <a:spLocks/>
          </p:cNvSpPr>
          <p:nvPr/>
        </p:nvSpPr>
        <p:spPr>
          <a:xfrm>
            <a:off x="554777" y="5598740"/>
            <a:ext cx="2311937"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CHUNG VỀ CÔNG TY</a:t>
            </a:r>
            <a:endParaRPr lang="en-US" sz="1400" dirty="0">
              <a:solidFill>
                <a:schemeClr val="bg1">
                  <a:lumMod val="65000"/>
                </a:schemeClr>
              </a:solidFill>
              <a:latin typeface="+mj-lt"/>
            </a:endParaRPr>
          </a:p>
        </p:txBody>
      </p:sp>
      <p:cxnSp>
        <p:nvCxnSpPr>
          <p:cNvPr id="25" name="Straight Connector 24"/>
          <p:cNvCxnSpPr/>
          <p:nvPr/>
        </p:nvCxnSpPr>
        <p:spPr>
          <a:xfrm>
            <a:off x="1333500" y="5508171"/>
            <a:ext cx="6872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348212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3330054" y="5598740"/>
            <a:ext cx="2765946" cy="606384"/>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GIỚI THIỆU VỀ ERP </a:t>
            </a:r>
          </a:p>
          <a:p>
            <a:pPr marL="0" indent="0" algn="ctr">
              <a:lnSpc>
                <a:spcPct val="150000"/>
              </a:lnSpc>
              <a:spcAft>
                <a:spcPts val="0"/>
              </a:spcAft>
              <a:buNone/>
            </a:pPr>
            <a:r>
              <a:rPr lang="en-US" sz="1400" b="1" dirty="0">
                <a:solidFill>
                  <a:schemeClr val="bg1">
                    <a:lumMod val="65000"/>
                  </a:schemeClr>
                </a:solidFill>
                <a:latin typeface="+mj-lt"/>
              </a:rPr>
              <a:t>(Enterprise Resource Planning)</a:t>
            </a:r>
          </a:p>
        </p:txBody>
      </p:sp>
      <p:cxnSp>
        <p:nvCxnSpPr>
          <p:cNvPr id="29" name="Straight Connector 28"/>
          <p:cNvCxnSpPr/>
          <p:nvPr/>
        </p:nvCxnSpPr>
        <p:spPr>
          <a:xfrm>
            <a:off x="4260849" y="5508171"/>
            <a:ext cx="6872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Inhaltsplatzhalter 4">
            <a:extLst>
              <a:ext uri="{FF2B5EF4-FFF2-40B4-BE49-F238E27FC236}">
                <a16:creationId xmlns:a16="http://schemas.microsoft.com/office/drawing/2014/main" id="{51A2D45A-75CF-4B52-AE6E-C4BCD12CB726}"/>
              </a:ext>
            </a:extLst>
          </p:cNvPr>
          <p:cNvSpPr txBox="1">
            <a:spLocks/>
          </p:cNvSpPr>
          <p:nvPr/>
        </p:nvSpPr>
        <p:spPr>
          <a:xfrm>
            <a:off x="6409476"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3"/>
                </a:solidFill>
              </a:rPr>
              <a:t>#3</a:t>
            </a:r>
          </a:p>
        </p:txBody>
      </p:sp>
      <p:sp>
        <p:nvSpPr>
          <p:cNvPr id="32" name="Inhaltsplatzhalter 4">
            <a:extLst>
              <a:ext uri="{FF2B5EF4-FFF2-40B4-BE49-F238E27FC236}">
                <a16:creationId xmlns:a16="http://schemas.microsoft.com/office/drawing/2014/main" id="{FEC4C4EB-A92D-4A75-AE34-D14F138BFACD}"/>
              </a:ext>
            </a:extLst>
          </p:cNvPr>
          <p:cNvSpPr txBox="1">
            <a:spLocks/>
          </p:cNvSpPr>
          <p:nvPr/>
        </p:nvSpPr>
        <p:spPr>
          <a:xfrm>
            <a:off x="6409476"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NHÂN SỰ</a:t>
            </a:r>
            <a:endParaRPr lang="en-US" sz="1400" dirty="0">
              <a:solidFill>
                <a:schemeClr val="bg1">
                  <a:lumMod val="65000"/>
                </a:schemeClr>
              </a:solidFill>
              <a:latin typeface="+mj-lt"/>
            </a:endParaRPr>
          </a:p>
        </p:txBody>
      </p:sp>
      <p:cxnSp>
        <p:nvCxnSpPr>
          <p:cNvPr id="33" name="Straight Connector 32"/>
          <p:cNvCxnSpPr/>
          <p:nvPr/>
        </p:nvCxnSpPr>
        <p:spPr>
          <a:xfrm>
            <a:off x="7188199" y="5508171"/>
            <a:ext cx="6872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Inhaltsplatzhalter 4">
            <a:extLst>
              <a:ext uri="{FF2B5EF4-FFF2-40B4-BE49-F238E27FC236}">
                <a16:creationId xmlns:a16="http://schemas.microsoft.com/office/drawing/2014/main" id="{51A2D45A-75CF-4B52-AE6E-C4BCD12CB726}"/>
              </a:ext>
            </a:extLst>
          </p:cNvPr>
          <p:cNvSpPr txBox="1">
            <a:spLocks/>
          </p:cNvSpPr>
          <p:nvPr/>
        </p:nvSpPr>
        <p:spPr>
          <a:xfrm>
            <a:off x="9336825" y="5191088"/>
            <a:ext cx="2311937" cy="246221"/>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600" dirty="0">
                <a:solidFill>
                  <a:schemeClr val="accent4"/>
                </a:solidFill>
              </a:rPr>
              <a:t>#4</a:t>
            </a:r>
          </a:p>
        </p:txBody>
      </p:sp>
      <p:sp>
        <p:nvSpPr>
          <p:cNvPr id="36" name="Inhaltsplatzhalter 4">
            <a:extLst>
              <a:ext uri="{FF2B5EF4-FFF2-40B4-BE49-F238E27FC236}">
                <a16:creationId xmlns:a16="http://schemas.microsoft.com/office/drawing/2014/main" id="{FEC4C4EB-A92D-4A75-AE34-D14F138BFACD}"/>
              </a:ext>
            </a:extLst>
          </p:cNvPr>
          <p:cNvSpPr txBox="1">
            <a:spLocks/>
          </p:cNvSpPr>
          <p:nvPr/>
        </p:nvSpPr>
        <p:spPr>
          <a:xfrm>
            <a:off x="9336825" y="5598740"/>
            <a:ext cx="2311937" cy="28321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400" b="1" dirty="0">
                <a:solidFill>
                  <a:schemeClr val="bg1">
                    <a:lumMod val="65000"/>
                  </a:schemeClr>
                </a:solidFill>
                <a:latin typeface="+mj-lt"/>
              </a:rPr>
              <a:t>PHÂN HỆ SẢN XUẤT</a:t>
            </a:r>
            <a:endParaRPr lang="en-US" sz="1400" dirty="0">
              <a:solidFill>
                <a:schemeClr val="bg1">
                  <a:lumMod val="65000"/>
                </a:schemeClr>
              </a:solidFill>
              <a:latin typeface="+mj-lt"/>
            </a:endParaRPr>
          </a:p>
        </p:txBody>
      </p:sp>
      <p:cxnSp>
        <p:nvCxnSpPr>
          <p:cNvPr id="37" name="Straight Connector 36"/>
          <p:cNvCxnSpPr/>
          <p:nvPr/>
        </p:nvCxnSpPr>
        <p:spPr>
          <a:xfrm>
            <a:off x="10115548" y="5508171"/>
            <a:ext cx="68722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07998" y="1846942"/>
            <a:ext cx="2249714" cy="420914"/>
            <a:chOff x="9942286" y="493486"/>
            <a:chExt cx="2249714" cy="420914"/>
          </a:xfrm>
        </p:grpSpPr>
        <p:cxnSp>
          <p:nvCxnSpPr>
            <p:cNvPr id="26" name="Straight Connector 25"/>
            <p:cNvCxnSpPr/>
            <p:nvPr/>
          </p:nvCxnSpPr>
          <p:spPr>
            <a:xfrm flipH="1">
              <a:off x="9942286" y="703943"/>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305143" y="914400"/>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305143" y="493486"/>
              <a:ext cx="18868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230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A6B288F-7012-4EF9-BACE-DDBE24602E40}"/>
              </a:ext>
            </a:extLst>
          </p:cNvPr>
          <p:cNvSpPr/>
          <p:nvPr/>
        </p:nvSpPr>
        <p:spPr>
          <a:xfrm rot="2700000">
            <a:off x="709555" y="521373"/>
            <a:ext cx="951306" cy="94624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1014664" y="810522"/>
            <a:ext cx="341090" cy="367942"/>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1014664" y="87138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2356432" y="810522"/>
            <a:ext cx="506268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VỀ ERP (Enterprise Resource Planning)</a:t>
            </a:r>
          </a:p>
        </p:txBody>
      </p:sp>
      <p:cxnSp>
        <p:nvCxnSpPr>
          <p:cNvPr id="29" name="Straight Connector 28"/>
          <p:cNvCxnSpPr>
            <a:cxnSpLocks/>
          </p:cNvCxnSpPr>
          <p:nvPr/>
        </p:nvCxnSpPr>
        <p:spPr>
          <a:xfrm>
            <a:off x="2012818" y="1178464"/>
            <a:ext cx="54062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59DAE93-EE1A-44A5-8F0F-5969821558B3}"/>
              </a:ext>
            </a:extLst>
          </p:cNvPr>
          <p:cNvSpPr/>
          <p:nvPr/>
        </p:nvSpPr>
        <p:spPr>
          <a:xfrm>
            <a:off x="1678041" y="1726237"/>
            <a:ext cx="8985666" cy="3884397"/>
          </a:xfrm>
          <a:prstGeom prst="rect">
            <a:avLst/>
          </a:prstGeom>
        </p:spPr>
        <p:txBody>
          <a:bodyPr wrap="square">
            <a:spAutoFit/>
          </a:bodyPr>
          <a:lstStyle/>
          <a:p>
            <a:pPr>
              <a:lnSpc>
                <a:spcPct val="200000"/>
              </a:lnSpc>
            </a:pPr>
            <a:r>
              <a:rPr lang="vi-VN" dirty="0">
                <a:solidFill>
                  <a:srgbClr val="000000"/>
                </a:solidFill>
                <a:latin typeface="+mj-lt"/>
              </a:rPr>
              <a:t>ERP</a:t>
            </a:r>
            <a:r>
              <a:rPr lang="en-US" dirty="0">
                <a:solidFill>
                  <a:srgbClr val="000000"/>
                </a:solidFill>
                <a:latin typeface="+mj-lt"/>
              </a:rPr>
              <a:t> (</a:t>
            </a:r>
            <a:r>
              <a:rPr lang="en-US" dirty="0" err="1">
                <a:solidFill>
                  <a:srgbClr val="000000"/>
                </a:solidFill>
                <a:latin typeface="+mj-lt"/>
              </a:rPr>
              <a:t>Hệ</a:t>
            </a:r>
            <a:r>
              <a:rPr lang="en-US" dirty="0">
                <a:solidFill>
                  <a:srgbClr val="000000"/>
                </a:solidFill>
                <a:latin typeface="+mj-lt"/>
              </a:rPr>
              <a:t> </a:t>
            </a:r>
            <a:r>
              <a:rPr lang="en-US" dirty="0" err="1">
                <a:solidFill>
                  <a:srgbClr val="000000"/>
                </a:solidFill>
                <a:latin typeface="+mj-lt"/>
              </a:rPr>
              <a:t>thống</a:t>
            </a:r>
            <a:r>
              <a:rPr lang="en-US" dirty="0">
                <a:solidFill>
                  <a:srgbClr val="000000"/>
                </a:solidFill>
                <a:latin typeface="+mj-lt"/>
              </a:rPr>
              <a:t> </a:t>
            </a:r>
            <a:r>
              <a:rPr lang="en-US" dirty="0" err="1">
                <a:solidFill>
                  <a:srgbClr val="000000"/>
                </a:solidFill>
                <a:latin typeface="+mj-lt"/>
              </a:rPr>
              <a:t>hoạch</a:t>
            </a:r>
            <a:r>
              <a:rPr lang="en-US" dirty="0">
                <a:solidFill>
                  <a:srgbClr val="000000"/>
                </a:solidFill>
                <a:latin typeface="+mj-lt"/>
              </a:rPr>
              <a:t> </a:t>
            </a:r>
            <a:r>
              <a:rPr lang="en-US" dirty="0" err="1">
                <a:solidFill>
                  <a:srgbClr val="000000"/>
                </a:solidFill>
                <a:latin typeface="+mj-lt"/>
              </a:rPr>
              <a:t>định</a:t>
            </a:r>
            <a:r>
              <a:rPr lang="en-US" dirty="0">
                <a:solidFill>
                  <a:srgbClr val="000000"/>
                </a:solidFill>
                <a:latin typeface="+mj-lt"/>
              </a:rPr>
              <a:t> </a:t>
            </a:r>
            <a:r>
              <a:rPr lang="en-US" dirty="0" err="1">
                <a:solidFill>
                  <a:srgbClr val="000000"/>
                </a:solidFill>
                <a:latin typeface="+mj-lt"/>
              </a:rPr>
              <a:t>nguồn</a:t>
            </a:r>
            <a:r>
              <a:rPr lang="en-US" dirty="0">
                <a:solidFill>
                  <a:srgbClr val="000000"/>
                </a:solidFill>
                <a:latin typeface="+mj-lt"/>
              </a:rPr>
              <a:t> </a:t>
            </a:r>
            <a:r>
              <a:rPr lang="en-US" dirty="0" err="1">
                <a:solidFill>
                  <a:srgbClr val="000000"/>
                </a:solidFill>
                <a:latin typeface="+mj-lt"/>
              </a:rPr>
              <a:t>lực</a:t>
            </a:r>
            <a:r>
              <a:rPr lang="en-US" dirty="0">
                <a:solidFill>
                  <a:srgbClr val="000000"/>
                </a:solidFill>
                <a:latin typeface="+mj-lt"/>
              </a:rPr>
              <a:t> </a:t>
            </a:r>
            <a:r>
              <a:rPr lang="en-US" dirty="0" err="1">
                <a:solidFill>
                  <a:srgbClr val="000000"/>
                </a:solidFill>
                <a:latin typeface="+mj-lt"/>
              </a:rPr>
              <a:t>doanh</a:t>
            </a:r>
            <a:r>
              <a:rPr lang="en-US" dirty="0">
                <a:solidFill>
                  <a:srgbClr val="000000"/>
                </a:solidFill>
                <a:latin typeface="+mj-lt"/>
              </a:rPr>
              <a:t> </a:t>
            </a:r>
            <a:r>
              <a:rPr lang="en-US" dirty="0" err="1">
                <a:solidFill>
                  <a:srgbClr val="000000"/>
                </a:solidFill>
                <a:latin typeface="+mj-lt"/>
              </a:rPr>
              <a:t>nghiệp</a:t>
            </a:r>
            <a:r>
              <a:rPr lang="en-US" dirty="0">
                <a:solidFill>
                  <a:srgbClr val="000000"/>
                </a:solidFill>
                <a:latin typeface="+mj-lt"/>
              </a:rPr>
              <a:t>)</a:t>
            </a:r>
            <a:r>
              <a:rPr lang="vi-VN" dirty="0">
                <a:solidFill>
                  <a:srgbClr val="000000"/>
                </a:solidFill>
                <a:latin typeface="+mj-lt"/>
              </a:rPr>
              <a:t> là là </a:t>
            </a:r>
            <a:r>
              <a:rPr lang="en-US" dirty="0" err="1">
                <a:solidFill>
                  <a:srgbClr val="000000"/>
                </a:solidFill>
                <a:latin typeface="+mj-lt"/>
              </a:rPr>
              <a:t>phần</a:t>
            </a:r>
            <a:r>
              <a:rPr lang="en-US" dirty="0">
                <a:solidFill>
                  <a:srgbClr val="000000"/>
                </a:solidFill>
                <a:latin typeface="+mj-lt"/>
              </a:rPr>
              <a:t> </a:t>
            </a:r>
            <a:r>
              <a:rPr lang="en-US" dirty="0" err="1">
                <a:solidFill>
                  <a:srgbClr val="000000"/>
                </a:solidFill>
                <a:latin typeface="+mj-lt"/>
              </a:rPr>
              <a:t>mềm</a:t>
            </a:r>
            <a:r>
              <a:rPr lang="vi-VN" dirty="0">
                <a:solidFill>
                  <a:srgbClr val="000000"/>
                </a:solidFill>
                <a:latin typeface="+mj-lt"/>
              </a:rPr>
              <a:t> quản lý tổng thể </a:t>
            </a:r>
            <a:r>
              <a:rPr lang="en-US" dirty="0" err="1">
                <a:solidFill>
                  <a:srgbClr val="000000"/>
                </a:solidFill>
                <a:latin typeface="+mj-lt"/>
              </a:rPr>
              <a:t>doanh</a:t>
            </a:r>
            <a:r>
              <a:rPr lang="en-US" dirty="0">
                <a:solidFill>
                  <a:srgbClr val="000000"/>
                </a:solidFill>
                <a:latin typeface="+mj-lt"/>
              </a:rPr>
              <a:t> </a:t>
            </a:r>
            <a:r>
              <a:rPr lang="en-US" dirty="0" err="1">
                <a:solidFill>
                  <a:srgbClr val="000000"/>
                </a:solidFill>
                <a:latin typeface="+mj-lt"/>
              </a:rPr>
              <a:t>nghiệp</a:t>
            </a:r>
            <a:r>
              <a:rPr lang="vi-VN" dirty="0">
                <a:solidFill>
                  <a:srgbClr val="000000"/>
                </a:solidFill>
                <a:latin typeface="+mj-lt"/>
              </a:rPr>
              <a:t>, cho phép </a:t>
            </a:r>
            <a:r>
              <a:rPr lang="en-US" dirty="0" err="1">
                <a:solidFill>
                  <a:srgbClr val="000000"/>
                </a:solidFill>
                <a:latin typeface="+mj-lt"/>
              </a:rPr>
              <a:t>doanh</a:t>
            </a:r>
            <a:r>
              <a:rPr lang="en-US" dirty="0">
                <a:solidFill>
                  <a:srgbClr val="000000"/>
                </a:solidFill>
                <a:latin typeface="+mj-lt"/>
              </a:rPr>
              <a:t> </a:t>
            </a:r>
            <a:r>
              <a:rPr lang="en-US" dirty="0" err="1">
                <a:solidFill>
                  <a:srgbClr val="000000"/>
                </a:solidFill>
                <a:latin typeface="+mj-lt"/>
              </a:rPr>
              <a:t>nghiệp</a:t>
            </a:r>
            <a:r>
              <a:rPr lang="en-US" dirty="0">
                <a:solidFill>
                  <a:srgbClr val="000000"/>
                </a:solidFill>
                <a:latin typeface="+mj-lt"/>
              </a:rPr>
              <a:t> </a:t>
            </a:r>
            <a:r>
              <a:rPr lang="vi-VN" dirty="0">
                <a:solidFill>
                  <a:srgbClr val="000000"/>
                </a:solidFill>
                <a:latin typeface="+mj-lt"/>
              </a:rPr>
              <a:t>tự kiểm soát được trạng thái </a:t>
            </a:r>
            <a:r>
              <a:rPr lang="en-US" dirty="0" err="1">
                <a:solidFill>
                  <a:srgbClr val="000000"/>
                </a:solidFill>
                <a:latin typeface="+mj-lt"/>
              </a:rPr>
              <a:t>nguồn</a:t>
            </a:r>
            <a:r>
              <a:rPr lang="en-US" dirty="0">
                <a:solidFill>
                  <a:srgbClr val="000000"/>
                </a:solidFill>
                <a:latin typeface="+mj-lt"/>
              </a:rPr>
              <a:t> </a:t>
            </a:r>
            <a:r>
              <a:rPr lang="en-US" dirty="0" err="1">
                <a:solidFill>
                  <a:srgbClr val="000000"/>
                </a:solidFill>
                <a:latin typeface="+mj-lt"/>
              </a:rPr>
              <a:t>lực</a:t>
            </a:r>
            <a:r>
              <a:rPr lang="vi-VN" dirty="0">
                <a:solidFill>
                  <a:srgbClr val="000000"/>
                </a:solidFill>
                <a:latin typeface="+mj-lt"/>
              </a:rPr>
              <a:t> của mình. Từ đó, họ có thể lên kế hoạch khai thác các nguồn tài nguyên này hợp lý nhờ vào các quy trình nghiệp vụ thiết lập trong hệ thống. Ngoài ra ERP còn cung cấp cho các doanh nghiệp một hệ thống quản lý với quy trình hiện đại theo chuẩn quốc tế, nhằm nâng cao khả năng quản lý điều hành doanh nghiệp cho lãnh đạo cũng như tác nghiệp của các nhân viên.</a:t>
            </a:r>
            <a:endParaRPr lang="en-US" dirty="0">
              <a:latin typeface="+mj-lt"/>
            </a:endParaRPr>
          </a:p>
        </p:txBody>
      </p:sp>
    </p:spTree>
    <p:extLst>
      <p:ext uri="{BB962C8B-B14F-4D97-AF65-F5344CB8AC3E}">
        <p14:creationId xmlns:p14="http://schemas.microsoft.com/office/powerpoint/2010/main" val="308556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A6B288F-7012-4EF9-BACE-DDBE24602E40}"/>
              </a:ext>
            </a:extLst>
          </p:cNvPr>
          <p:cNvSpPr/>
          <p:nvPr/>
        </p:nvSpPr>
        <p:spPr>
          <a:xfrm rot="2700000">
            <a:off x="709555" y="521373"/>
            <a:ext cx="951306" cy="94624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1014664" y="810522"/>
            <a:ext cx="341090" cy="367942"/>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1014664" y="87138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2356432" y="810522"/>
            <a:ext cx="506268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VỀ ERP (Enterprise Resource Planning)</a:t>
            </a:r>
          </a:p>
        </p:txBody>
      </p:sp>
      <p:cxnSp>
        <p:nvCxnSpPr>
          <p:cNvPr id="29" name="Straight Connector 28"/>
          <p:cNvCxnSpPr>
            <a:cxnSpLocks/>
          </p:cNvCxnSpPr>
          <p:nvPr/>
        </p:nvCxnSpPr>
        <p:spPr>
          <a:xfrm>
            <a:off x="2012818" y="1178464"/>
            <a:ext cx="54062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Freeform 6">
            <a:extLst>
              <a:ext uri="{FF2B5EF4-FFF2-40B4-BE49-F238E27FC236}">
                <a16:creationId xmlns:a16="http://schemas.microsoft.com/office/drawing/2014/main" id="{AD2D4D26-7976-405D-B022-70A216628E9B}"/>
              </a:ext>
            </a:extLst>
          </p:cNvPr>
          <p:cNvSpPr>
            <a:spLocks/>
          </p:cNvSpPr>
          <p:nvPr/>
        </p:nvSpPr>
        <p:spPr bwMode="auto">
          <a:xfrm>
            <a:off x="6908801" y="3850218"/>
            <a:ext cx="2891367" cy="332317"/>
          </a:xfrm>
          <a:custGeom>
            <a:avLst/>
            <a:gdLst>
              <a:gd name="T0" fmla="*/ 1287 w 1366"/>
              <a:gd name="T1" fmla="*/ 107 h 157"/>
              <a:gd name="T2" fmla="*/ 0 w 1366"/>
              <a:gd name="T3" fmla="*/ 107 h 157"/>
              <a:gd name="T4" fmla="*/ 0 w 1366"/>
              <a:gd name="T5" fmla="*/ 51 h 157"/>
              <a:gd name="T6" fmla="*/ 1287 w 1366"/>
              <a:gd name="T7" fmla="*/ 51 h 157"/>
              <a:gd name="T8" fmla="*/ 1287 w 1366"/>
              <a:gd name="T9" fmla="*/ 0 h 157"/>
              <a:gd name="T10" fmla="*/ 1366 w 1366"/>
              <a:gd name="T11" fmla="*/ 78 h 157"/>
              <a:gd name="T12" fmla="*/ 1287 w 1366"/>
              <a:gd name="T13" fmla="*/ 157 h 157"/>
              <a:gd name="T14" fmla="*/ 1287 w 1366"/>
              <a:gd name="T15" fmla="*/ 10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57">
                <a:moveTo>
                  <a:pt x="1287" y="107"/>
                </a:moveTo>
                <a:lnTo>
                  <a:pt x="0" y="107"/>
                </a:lnTo>
                <a:lnTo>
                  <a:pt x="0" y="51"/>
                </a:lnTo>
                <a:lnTo>
                  <a:pt x="1287" y="51"/>
                </a:lnTo>
                <a:lnTo>
                  <a:pt x="1287" y="0"/>
                </a:lnTo>
                <a:lnTo>
                  <a:pt x="1366" y="78"/>
                </a:lnTo>
                <a:lnTo>
                  <a:pt x="1287" y="157"/>
                </a:lnTo>
                <a:lnTo>
                  <a:pt x="1287" y="107"/>
                </a:lnTo>
                <a:close/>
              </a:path>
            </a:pathLst>
          </a:custGeom>
          <a:gradFill>
            <a:gsLst>
              <a:gs pos="90000">
                <a:schemeClr val="bg2"/>
              </a:gs>
              <a:gs pos="10000">
                <a:schemeClr val="bg2"/>
              </a:gs>
              <a:gs pos="50000">
                <a:schemeClr val="bg2">
                  <a:lumMod val="60000"/>
                  <a:lumOff val="40000"/>
                </a:schemeClr>
              </a:gs>
            </a:gsLst>
            <a:lin ang="0" scaled="1"/>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9" name="Freeform 7">
            <a:extLst>
              <a:ext uri="{FF2B5EF4-FFF2-40B4-BE49-F238E27FC236}">
                <a16:creationId xmlns:a16="http://schemas.microsoft.com/office/drawing/2014/main" id="{AB5EB49E-5C93-4EF2-AB67-6E5BEB1F8946}"/>
              </a:ext>
            </a:extLst>
          </p:cNvPr>
          <p:cNvSpPr>
            <a:spLocks/>
          </p:cNvSpPr>
          <p:nvPr/>
        </p:nvSpPr>
        <p:spPr bwMode="auto">
          <a:xfrm>
            <a:off x="6908801" y="4377268"/>
            <a:ext cx="1462617" cy="1259417"/>
          </a:xfrm>
          <a:custGeom>
            <a:avLst/>
            <a:gdLst>
              <a:gd name="T0" fmla="*/ 457 w 570"/>
              <a:gd name="T1" fmla="*/ 491 h 491"/>
              <a:gd name="T2" fmla="*/ 392 w 570"/>
              <a:gd name="T3" fmla="*/ 426 h 491"/>
              <a:gd name="T4" fmla="*/ 457 w 570"/>
              <a:gd name="T5" fmla="*/ 361 h 491"/>
              <a:gd name="T6" fmla="*/ 457 w 570"/>
              <a:gd name="T7" fmla="*/ 402 h 491"/>
              <a:gd name="T8" fmla="*/ 500 w 570"/>
              <a:gd name="T9" fmla="*/ 402 h 491"/>
              <a:gd name="T10" fmla="*/ 511 w 570"/>
              <a:gd name="T11" fmla="*/ 400 h 491"/>
              <a:gd name="T12" fmla="*/ 514 w 570"/>
              <a:gd name="T13" fmla="*/ 398 h 491"/>
              <a:gd name="T14" fmla="*/ 520 w 570"/>
              <a:gd name="T15" fmla="*/ 384 h 491"/>
              <a:gd name="T16" fmla="*/ 523 w 570"/>
              <a:gd name="T17" fmla="*/ 347 h 491"/>
              <a:gd name="T18" fmla="*/ 523 w 570"/>
              <a:gd name="T19" fmla="*/ 63 h 491"/>
              <a:gd name="T20" fmla="*/ 522 w 570"/>
              <a:gd name="T21" fmla="*/ 56 h 491"/>
              <a:gd name="T22" fmla="*/ 514 w 570"/>
              <a:gd name="T23" fmla="*/ 50 h 491"/>
              <a:gd name="T24" fmla="*/ 496 w 570"/>
              <a:gd name="T25" fmla="*/ 47 h 491"/>
              <a:gd name="T26" fmla="*/ 0 w 570"/>
              <a:gd name="T27" fmla="*/ 47 h 491"/>
              <a:gd name="T28" fmla="*/ 0 w 570"/>
              <a:gd name="T29" fmla="*/ 0 h 491"/>
              <a:gd name="T30" fmla="*/ 496 w 570"/>
              <a:gd name="T31" fmla="*/ 0 h 491"/>
              <a:gd name="T32" fmla="*/ 545 w 570"/>
              <a:gd name="T33" fmla="*/ 13 h 491"/>
              <a:gd name="T34" fmla="*/ 563 w 570"/>
              <a:gd name="T35" fmla="*/ 34 h 491"/>
              <a:gd name="T36" fmla="*/ 570 w 570"/>
              <a:gd name="T37" fmla="*/ 63 h 491"/>
              <a:gd name="T38" fmla="*/ 570 w 570"/>
              <a:gd name="T39" fmla="*/ 63 h 491"/>
              <a:gd name="T40" fmla="*/ 570 w 570"/>
              <a:gd name="T41" fmla="*/ 347 h 491"/>
              <a:gd name="T42" fmla="*/ 567 w 570"/>
              <a:gd name="T43" fmla="*/ 389 h 491"/>
              <a:gd name="T44" fmla="*/ 560 w 570"/>
              <a:gd name="T45" fmla="*/ 414 h 491"/>
              <a:gd name="T46" fmla="*/ 534 w 570"/>
              <a:gd name="T47" fmla="*/ 442 h 491"/>
              <a:gd name="T48" fmla="*/ 500 w 570"/>
              <a:gd name="T49" fmla="*/ 449 h 491"/>
              <a:gd name="T50" fmla="*/ 457 w 570"/>
              <a:gd name="T51" fmla="*/ 449 h 491"/>
              <a:gd name="T52" fmla="*/ 457 w 570"/>
              <a:gd name="T53"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0" h="491">
                <a:moveTo>
                  <a:pt x="457" y="491"/>
                </a:moveTo>
                <a:cubicBezTo>
                  <a:pt x="392" y="426"/>
                  <a:pt x="392" y="426"/>
                  <a:pt x="392" y="426"/>
                </a:cubicBezTo>
                <a:cubicBezTo>
                  <a:pt x="457" y="361"/>
                  <a:pt x="457" y="361"/>
                  <a:pt x="457" y="361"/>
                </a:cubicBezTo>
                <a:cubicBezTo>
                  <a:pt x="457" y="402"/>
                  <a:pt x="457" y="402"/>
                  <a:pt x="457" y="402"/>
                </a:cubicBezTo>
                <a:cubicBezTo>
                  <a:pt x="500" y="402"/>
                  <a:pt x="500" y="402"/>
                  <a:pt x="500" y="402"/>
                </a:cubicBezTo>
                <a:cubicBezTo>
                  <a:pt x="506" y="402"/>
                  <a:pt x="510" y="401"/>
                  <a:pt x="511" y="400"/>
                </a:cubicBezTo>
                <a:cubicBezTo>
                  <a:pt x="513" y="400"/>
                  <a:pt x="513" y="399"/>
                  <a:pt x="514" y="398"/>
                </a:cubicBezTo>
                <a:cubicBezTo>
                  <a:pt x="516" y="396"/>
                  <a:pt x="518" y="392"/>
                  <a:pt x="520" y="384"/>
                </a:cubicBezTo>
                <a:cubicBezTo>
                  <a:pt x="522" y="375"/>
                  <a:pt x="523" y="363"/>
                  <a:pt x="523" y="347"/>
                </a:cubicBezTo>
                <a:cubicBezTo>
                  <a:pt x="523" y="347"/>
                  <a:pt x="523" y="131"/>
                  <a:pt x="523" y="63"/>
                </a:cubicBezTo>
                <a:cubicBezTo>
                  <a:pt x="523" y="59"/>
                  <a:pt x="522" y="57"/>
                  <a:pt x="522" y="56"/>
                </a:cubicBezTo>
                <a:cubicBezTo>
                  <a:pt x="520" y="54"/>
                  <a:pt x="519" y="52"/>
                  <a:pt x="514" y="50"/>
                </a:cubicBezTo>
                <a:cubicBezTo>
                  <a:pt x="510" y="48"/>
                  <a:pt x="504" y="47"/>
                  <a:pt x="496" y="47"/>
                </a:cubicBezTo>
                <a:cubicBezTo>
                  <a:pt x="0" y="47"/>
                  <a:pt x="0" y="47"/>
                  <a:pt x="0" y="47"/>
                </a:cubicBezTo>
                <a:cubicBezTo>
                  <a:pt x="0" y="0"/>
                  <a:pt x="0" y="0"/>
                  <a:pt x="0" y="0"/>
                </a:cubicBezTo>
                <a:cubicBezTo>
                  <a:pt x="496" y="0"/>
                  <a:pt x="496" y="0"/>
                  <a:pt x="496" y="0"/>
                </a:cubicBezTo>
                <a:cubicBezTo>
                  <a:pt x="513" y="0"/>
                  <a:pt x="530" y="3"/>
                  <a:pt x="545" y="13"/>
                </a:cubicBezTo>
                <a:cubicBezTo>
                  <a:pt x="552" y="18"/>
                  <a:pt x="559" y="25"/>
                  <a:pt x="563" y="34"/>
                </a:cubicBezTo>
                <a:cubicBezTo>
                  <a:pt x="568" y="43"/>
                  <a:pt x="570" y="53"/>
                  <a:pt x="570" y="63"/>
                </a:cubicBezTo>
                <a:cubicBezTo>
                  <a:pt x="570" y="63"/>
                  <a:pt x="570" y="63"/>
                  <a:pt x="570" y="63"/>
                </a:cubicBezTo>
                <a:cubicBezTo>
                  <a:pt x="570" y="131"/>
                  <a:pt x="570" y="347"/>
                  <a:pt x="570" y="347"/>
                </a:cubicBezTo>
                <a:cubicBezTo>
                  <a:pt x="570" y="363"/>
                  <a:pt x="569" y="377"/>
                  <a:pt x="567" y="389"/>
                </a:cubicBezTo>
                <a:cubicBezTo>
                  <a:pt x="566" y="398"/>
                  <a:pt x="563" y="407"/>
                  <a:pt x="560" y="414"/>
                </a:cubicBezTo>
                <a:cubicBezTo>
                  <a:pt x="554" y="426"/>
                  <a:pt x="545" y="436"/>
                  <a:pt x="534" y="442"/>
                </a:cubicBezTo>
                <a:cubicBezTo>
                  <a:pt x="523" y="448"/>
                  <a:pt x="512" y="449"/>
                  <a:pt x="500" y="449"/>
                </a:cubicBezTo>
                <a:cubicBezTo>
                  <a:pt x="457" y="449"/>
                  <a:pt x="457" y="449"/>
                  <a:pt x="457" y="449"/>
                </a:cubicBezTo>
                <a:lnTo>
                  <a:pt x="457" y="491"/>
                </a:lnTo>
                <a:close/>
              </a:path>
            </a:pathLst>
          </a:custGeom>
          <a:gradFill flip="none" rotWithShape="1">
            <a:gsLst>
              <a:gs pos="72000">
                <a:schemeClr val="accent1"/>
              </a:gs>
              <a:gs pos="28000">
                <a:schemeClr val="accent1"/>
              </a:gs>
              <a:gs pos="50000">
                <a:schemeClr val="accent1">
                  <a:lumMod val="60000"/>
                  <a:lumOff val="40000"/>
                </a:schemeClr>
              </a:gs>
            </a:gsLst>
            <a:lin ang="27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0" name="Freeform 8">
            <a:extLst>
              <a:ext uri="{FF2B5EF4-FFF2-40B4-BE49-F238E27FC236}">
                <a16:creationId xmlns:a16="http://schemas.microsoft.com/office/drawing/2014/main" id="{25982400-B4F4-484C-9B40-2CCB4F41A9F4}"/>
              </a:ext>
            </a:extLst>
          </p:cNvPr>
          <p:cNvSpPr>
            <a:spLocks/>
          </p:cNvSpPr>
          <p:nvPr/>
        </p:nvSpPr>
        <p:spPr bwMode="auto">
          <a:xfrm>
            <a:off x="6908801" y="2084916"/>
            <a:ext cx="1462617" cy="1568451"/>
          </a:xfrm>
          <a:custGeom>
            <a:avLst/>
            <a:gdLst>
              <a:gd name="T0" fmla="*/ 0 w 570"/>
              <a:gd name="T1" fmla="*/ 564 h 612"/>
              <a:gd name="T2" fmla="*/ 496 w 570"/>
              <a:gd name="T3" fmla="*/ 564 h 612"/>
              <a:gd name="T4" fmla="*/ 518 w 570"/>
              <a:gd name="T5" fmla="*/ 559 h 612"/>
              <a:gd name="T6" fmla="*/ 522 w 570"/>
              <a:gd name="T7" fmla="*/ 555 h 612"/>
              <a:gd name="T8" fmla="*/ 523 w 570"/>
              <a:gd name="T9" fmla="*/ 548 h 612"/>
              <a:gd name="T10" fmla="*/ 523 w 570"/>
              <a:gd name="T11" fmla="*/ 144 h 612"/>
              <a:gd name="T12" fmla="*/ 521 w 570"/>
              <a:gd name="T13" fmla="*/ 111 h 612"/>
              <a:gd name="T14" fmla="*/ 517 w 570"/>
              <a:gd name="T15" fmla="*/ 98 h 612"/>
              <a:gd name="T16" fmla="*/ 512 w 570"/>
              <a:gd name="T17" fmla="*/ 92 h 612"/>
              <a:gd name="T18" fmla="*/ 500 w 570"/>
              <a:gd name="T19" fmla="*/ 90 h 612"/>
              <a:gd name="T20" fmla="*/ 457 w 570"/>
              <a:gd name="T21" fmla="*/ 90 h 612"/>
              <a:gd name="T22" fmla="*/ 457 w 570"/>
              <a:gd name="T23" fmla="*/ 130 h 612"/>
              <a:gd name="T24" fmla="*/ 392 w 570"/>
              <a:gd name="T25" fmla="*/ 65 h 612"/>
              <a:gd name="T26" fmla="*/ 457 w 570"/>
              <a:gd name="T27" fmla="*/ 0 h 612"/>
              <a:gd name="T28" fmla="*/ 457 w 570"/>
              <a:gd name="T29" fmla="*/ 42 h 612"/>
              <a:gd name="T30" fmla="*/ 500 w 570"/>
              <a:gd name="T31" fmla="*/ 42 h 612"/>
              <a:gd name="T32" fmla="*/ 531 w 570"/>
              <a:gd name="T33" fmla="*/ 48 h 612"/>
              <a:gd name="T34" fmla="*/ 551 w 570"/>
              <a:gd name="T35" fmla="*/ 63 h 612"/>
              <a:gd name="T36" fmla="*/ 566 w 570"/>
              <a:gd name="T37" fmla="*/ 98 h 612"/>
              <a:gd name="T38" fmla="*/ 570 w 570"/>
              <a:gd name="T39" fmla="*/ 144 h 612"/>
              <a:gd name="T40" fmla="*/ 570 w 570"/>
              <a:gd name="T41" fmla="*/ 198 h 612"/>
              <a:gd name="T42" fmla="*/ 570 w 570"/>
              <a:gd name="T43" fmla="*/ 548 h 612"/>
              <a:gd name="T44" fmla="*/ 570 w 570"/>
              <a:gd name="T45" fmla="*/ 548 h 612"/>
              <a:gd name="T46" fmla="*/ 563 w 570"/>
              <a:gd name="T47" fmla="*/ 577 h 612"/>
              <a:gd name="T48" fmla="*/ 533 w 570"/>
              <a:gd name="T49" fmla="*/ 604 h 612"/>
              <a:gd name="T50" fmla="*/ 496 w 570"/>
              <a:gd name="T51" fmla="*/ 612 h 612"/>
              <a:gd name="T52" fmla="*/ 0 w 570"/>
              <a:gd name="T53" fmla="*/ 612 h 612"/>
              <a:gd name="T54" fmla="*/ 0 w 570"/>
              <a:gd name="T55" fmla="*/ 5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612">
                <a:moveTo>
                  <a:pt x="0" y="564"/>
                </a:moveTo>
                <a:cubicBezTo>
                  <a:pt x="496" y="564"/>
                  <a:pt x="496" y="564"/>
                  <a:pt x="496" y="564"/>
                </a:cubicBezTo>
                <a:cubicBezTo>
                  <a:pt x="506" y="565"/>
                  <a:pt x="514" y="562"/>
                  <a:pt x="518" y="559"/>
                </a:cubicBezTo>
                <a:cubicBezTo>
                  <a:pt x="520" y="558"/>
                  <a:pt x="521" y="557"/>
                  <a:pt x="522" y="555"/>
                </a:cubicBezTo>
                <a:cubicBezTo>
                  <a:pt x="522" y="554"/>
                  <a:pt x="523" y="552"/>
                  <a:pt x="523" y="548"/>
                </a:cubicBezTo>
                <a:cubicBezTo>
                  <a:pt x="523" y="144"/>
                  <a:pt x="523" y="144"/>
                  <a:pt x="523" y="144"/>
                </a:cubicBezTo>
                <a:cubicBezTo>
                  <a:pt x="523" y="130"/>
                  <a:pt x="522" y="119"/>
                  <a:pt x="521" y="111"/>
                </a:cubicBezTo>
                <a:cubicBezTo>
                  <a:pt x="520" y="105"/>
                  <a:pt x="518" y="100"/>
                  <a:pt x="517" y="98"/>
                </a:cubicBezTo>
                <a:cubicBezTo>
                  <a:pt x="515" y="93"/>
                  <a:pt x="514" y="93"/>
                  <a:pt x="512" y="92"/>
                </a:cubicBezTo>
                <a:cubicBezTo>
                  <a:pt x="510" y="91"/>
                  <a:pt x="507" y="90"/>
                  <a:pt x="500" y="90"/>
                </a:cubicBezTo>
                <a:cubicBezTo>
                  <a:pt x="457" y="90"/>
                  <a:pt x="457" y="90"/>
                  <a:pt x="457" y="90"/>
                </a:cubicBezTo>
                <a:cubicBezTo>
                  <a:pt x="457" y="130"/>
                  <a:pt x="457" y="130"/>
                  <a:pt x="457" y="130"/>
                </a:cubicBezTo>
                <a:cubicBezTo>
                  <a:pt x="392" y="65"/>
                  <a:pt x="392" y="65"/>
                  <a:pt x="392" y="65"/>
                </a:cubicBezTo>
                <a:cubicBezTo>
                  <a:pt x="457" y="0"/>
                  <a:pt x="457" y="0"/>
                  <a:pt x="457" y="0"/>
                </a:cubicBezTo>
                <a:cubicBezTo>
                  <a:pt x="457" y="42"/>
                  <a:pt x="457" y="42"/>
                  <a:pt x="457" y="42"/>
                </a:cubicBezTo>
                <a:cubicBezTo>
                  <a:pt x="500" y="42"/>
                  <a:pt x="500" y="42"/>
                  <a:pt x="500" y="42"/>
                </a:cubicBezTo>
                <a:cubicBezTo>
                  <a:pt x="510" y="42"/>
                  <a:pt x="521" y="44"/>
                  <a:pt x="531" y="48"/>
                </a:cubicBezTo>
                <a:cubicBezTo>
                  <a:pt x="538" y="52"/>
                  <a:pt x="545" y="57"/>
                  <a:pt x="551" y="63"/>
                </a:cubicBezTo>
                <a:cubicBezTo>
                  <a:pt x="559" y="73"/>
                  <a:pt x="563" y="85"/>
                  <a:pt x="566" y="98"/>
                </a:cubicBezTo>
                <a:cubicBezTo>
                  <a:pt x="569" y="111"/>
                  <a:pt x="570" y="126"/>
                  <a:pt x="570" y="144"/>
                </a:cubicBezTo>
                <a:cubicBezTo>
                  <a:pt x="570" y="145"/>
                  <a:pt x="570" y="165"/>
                  <a:pt x="570" y="198"/>
                </a:cubicBezTo>
                <a:cubicBezTo>
                  <a:pt x="570" y="296"/>
                  <a:pt x="570" y="497"/>
                  <a:pt x="570" y="548"/>
                </a:cubicBezTo>
                <a:cubicBezTo>
                  <a:pt x="570" y="548"/>
                  <a:pt x="570" y="548"/>
                  <a:pt x="570" y="548"/>
                </a:cubicBezTo>
                <a:cubicBezTo>
                  <a:pt x="570" y="559"/>
                  <a:pt x="568" y="569"/>
                  <a:pt x="563" y="577"/>
                </a:cubicBezTo>
                <a:cubicBezTo>
                  <a:pt x="557" y="590"/>
                  <a:pt x="545" y="599"/>
                  <a:pt x="533" y="604"/>
                </a:cubicBezTo>
                <a:cubicBezTo>
                  <a:pt x="521" y="610"/>
                  <a:pt x="509" y="612"/>
                  <a:pt x="496" y="612"/>
                </a:cubicBezTo>
                <a:cubicBezTo>
                  <a:pt x="0" y="612"/>
                  <a:pt x="0" y="612"/>
                  <a:pt x="0" y="612"/>
                </a:cubicBezTo>
                <a:lnTo>
                  <a:pt x="0" y="564"/>
                </a:lnTo>
                <a:close/>
              </a:path>
            </a:pathLst>
          </a:custGeom>
          <a:gradFill flip="none" rotWithShape="1">
            <a:gsLst>
              <a:gs pos="90000">
                <a:schemeClr val="accent2"/>
              </a:gs>
              <a:gs pos="10000">
                <a:schemeClr val="accent2"/>
              </a:gs>
              <a:gs pos="50000">
                <a:schemeClr val="accent2">
                  <a:lumMod val="60000"/>
                  <a:lumOff val="40000"/>
                </a:schemeClr>
              </a:gs>
            </a:gsLst>
            <a:lin ang="81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3" name="Freeform 9">
            <a:extLst>
              <a:ext uri="{FF2B5EF4-FFF2-40B4-BE49-F238E27FC236}">
                <a16:creationId xmlns:a16="http://schemas.microsoft.com/office/drawing/2014/main" id="{B860C44D-1F94-47FD-BB5E-44312BB50F37}"/>
              </a:ext>
            </a:extLst>
          </p:cNvPr>
          <p:cNvSpPr>
            <a:spLocks/>
          </p:cNvSpPr>
          <p:nvPr/>
        </p:nvSpPr>
        <p:spPr bwMode="auto">
          <a:xfrm>
            <a:off x="6908801" y="2628900"/>
            <a:ext cx="2309284" cy="1238251"/>
          </a:xfrm>
          <a:custGeom>
            <a:avLst/>
            <a:gdLst>
              <a:gd name="T0" fmla="*/ 0 w 900"/>
              <a:gd name="T1" fmla="*/ 436 h 483"/>
              <a:gd name="T2" fmla="*/ 574 w 900"/>
              <a:gd name="T3" fmla="*/ 436 h 483"/>
              <a:gd name="T4" fmla="*/ 596 w 900"/>
              <a:gd name="T5" fmla="*/ 431 h 483"/>
              <a:gd name="T6" fmla="*/ 599 w 900"/>
              <a:gd name="T7" fmla="*/ 427 h 483"/>
              <a:gd name="T8" fmla="*/ 601 w 900"/>
              <a:gd name="T9" fmla="*/ 419 h 483"/>
              <a:gd name="T10" fmla="*/ 601 w 900"/>
              <a:gd name="T11" fmla="*/ 144 h 483"/>
              <a:gd name="T12" fmla="*/ 605 w 900"/>
              <a:gd name="T13" fmla="*/ 102 h 483"/>
              <a:gd name="T14" fmla="*/ 612 w 900"/>
              <a:gd name="T15" fmla="*/ 77 h 483"/>
              <a:gd name="T16" fmla="*/ 637 w 900"/>
              <a:gd name="T17" fmla="*/ 49 h 483"/>
              <a:gd name="T18" fmla="*/ 672 w 900"/>
              <a:gd name="T19" fmla="*/ 42 h 483"/>
              <a:gd name="T20" fmla="*/ 835 w 900"/>
              <a:gd name="T21" fmla="*/ 42 h 483"/>
              <a:gd name="T22" fmla="*/ 835 w 900"/>
              <a:gd name="T23" fmla="*/ 0 h 483"/>
              <a:gd name="T24" fmla="*/ 900 w 900"/>
              <a:gd name="T25" fmla="*/ 65 h 483"/>
              <a:gd name="T26" fmla="*/ 835 w 900"/>
              <a:gd name="T27" fmla="*/ 130 h 483"/>
              <a:gd name="T28" fmla="*/ 835 w 900"/>
              <a:gd name="T29" fmla="*/ 89 h 483"/>
              <a:gd name="T30" fmla="*/ 672 w 900"/>
              <a:gd name="T31" fmla="*/ 89 h 483"/>
              <a:gd name="T32" fmla="*/ 660 w 900"/>
              <a:gd name="T33" fmla="*/ 90 h 483"/>
              <a:gd name="T34" fmla="*/ 657 w 900"/>
              <a:gd name="T35" fmla="*/ 93 h 483"/>
              <a:gd name="T36" fmla="*/ 652 w 900"/>
              <a:gd name="T37" fmla="*/ 107 h 483"/>
              <a:gd name="T38" fmla="*/ 649 w 900"/>
              <a:gd name="T39" fmla="*/ 144 h 483"/>
              <a:gd name="T40" fmla="*/ 648 w 900"/>
              <a:gd name="T41" fmla="*/ 419 h 483"/>
              <a:gd name="T42" fmla="*/ 641 w 900"/>
              <a:gd name="T43" fmla="*/ 448 h 483"/>
              <a:gd name="T44" fmla="*/ 611 w 900"/>
              <a:gd name="T45" fmla="*/ 476 h 483"/>
              <a:gd name="T46" fmla="*/ 574 w 900"/>
              <a:gd name="T47" fmla="*/ 483 h 483"/>
              <a:gd name="T48" fmla="*/ 0 w 900"/>
              <a:gd name="T49" fmla="*/ 483 h 483"/>
              <a:gd name="T50" fmla="*/ 0 w 900"/>
              <a:gd name="T51" fmla="*/ 43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0" h="483">
                <a:moveTo>
                  <a:pt x="0" y="436"/>
                </a:moveTo>
                <a:cubicBezTo>
                  <a:pt x="574" y="436"/>
                  <a:pt x="574" y="436"/>
                  <a:pt x="574" y="436"/>
                </a:cubicBezTo>
                <a:cubicBezTo>
                  <a:pt x="584" y="436"/>
                  <a:pt x="592" y="433"/>
                  <a:pt x="596" y="431"/>
                </a:cubicBezTo>
                <a:cubicBezTo>
                  <a:pt x="598" y="429"/>
                  <a:pt x="599" y="428"/>
                  <a:pt x="599" y="427"/>
                </a:cubicBezTo>
                <a:cubicBezTo>
                  <a:pt x="600" y="425"/>
                  <a:pt x="601" y="423"/>
                  <a:pt x="601" y="419"/>
                </a:cubicBezTo>
                <a:cubicBezTo>
                  <a:pt x="601" y="144"/>
                  <a:pt x="601" y="144"/>
                  <a:pt x="601" y="144"/>
                </a:cubicBezTo>
                <a:cubicBezTo>
                  <a:pt x="601" y="128"/>
                  <a:pt x="602" y="114"/>
                  <a:pt x="605" y="102"/>
                </a:cubicBezTo>
                <a:cubicBezTo>
                  <a:pt x="606" y="93"/>
                  <a:pt x="609" y="84"/>
                  <a:pt x="612" y="77"/>
                </a:cubicBezTo>
                <a:cubicBezTo>
                  <a:pt x="617" y="65"/>
                  <a:pt x="626" y="55"/>
                  <a:pt x="637" y="49"/>
                </a:cubicBezTo>
                <a:cubicBezTo>
                  <a:pt x="648" y="43"/>
                  <a:pt x="660" y="42"/>
                  <a:pt x="672" y="42"/>
                </a:cubicBezTo>
                <a:cubicBezTo>
                  <a:pt x="835" y="42"/>
                  <a:pt x="835" y="42"/>
                  <a:pt x="835" y="42"/>
                </a:cubicBezTo>
                <a:cubicBezTo>
                  <a:pt x="835" y="0"/>
                  <a:pt x="835" y="0"/>
                  <a:pt x="835" y="0"/>
                </a:cubicBezTo>
                <a:cubicBezTo>
                  <a:pt x="900" y="65"/>
                  <a:pt x="900" y="65"/>
                  <a:pt x="900" y="65"/>
                </a:cubicBezTo>
                <a:cubicBezTo>
                  <a:pt x="835" y="130"/>
                  <a:pt x="835" y="130"/>
                  <a:pt x="835" y="130"/>
                </a:cubicBezTo>
                <a:cubicBezTo>
                  <a:pt x="835" y="89"/>
                  <a:pt x="835" y="89"/>
                  <a:pt x="835" y="89"/>
                </a:cubicBezTo>
                <a:cubicBezTo>
                  <a:pt x="672" y="89"/>
                  <a:pt x="672" y="89"/>
                  <a:pt x="672" y="89"/>
                </a:cubicBezTo>
                <a:cubicBezTo>
                  <a:pt x="666" y="89"/>
                  <a:pt x="662" y="90"/>
                  <a:pt x="660" y="90"/>
                </a:cubicBezTo>
                <a:cubicBezTo>
                  <a:pt x="659" y="91"/>
                  <a:pt x="658" y="92"/>
                  <a:pt x="657" y="93"/>
                </a:cubicBezTo>
                <a:cubicBezTo>
                  <a:pt x="656" y="94"/>
                  <a:pt x="653" y="99"/>
                  <a:pt x="652" y="107"/>
                </a:cubicBezTo>
                <a:cubicBezTo>
                  <a:pt x="650" y="115"/>
                  <a:pt x="649" y="128"/>
                  <a:pt x="649" y="144"/>
                </a:cubicBezTo>
                <a:cubicBezTo>
                  <a:pt x="648" y="419"/>
                  <a:pt x="648" y="419"/>
                  <a:pt x="648" y="419"/>
                </a:cubicBezTo>
                <a:cubicBezTo>
                  <a:pt x="648" y="430"/>
                  <a:pt x="646" y="440"/>
                  <a:pt x="641" y="448"/>
                </a:cubicBezTo>
                <a:cubicBezTo>
                  <a:pt x="634" y="462"/>
                  <a:pt x="623" y="471"/>
                  <a:pt x="611" y="476"/>
                </a:cubicBezTo>
                <a:cubicBezTo>
                  <a:pt x="599" y="481"/>
                  <a:pt x="586" y="483"/>
                  <a:pt x="574" y="483"/>
                </a:cubicBezTo>
                <a:cubicBezTo>
                  <a:pt x="0" y="483"/>
                  <a:pt x="0" y="483"/>
                  <a:pt x="0" y="483"/>
                </a:cubicBezTo>
                <a:lnTo>
                  <a:pt x="0" y="436"/>
                </a:lnTo>
                <a:close/>
              </a:path>
            </a:pathLst>
          </a:custGeom>
          <a:gradFill flip="none" rotWithShape="1">
            <a:gsLst>
              <a:gs pos="90000">
                <a:schemeClr val="tx2"/>
              </a:gs>
              <a:gs pos="10000">
                <a:schemeClr val="tx2"/>
              </a:gs>
              <a:gs pos="50000">
                <a:schemeClr val="tx2">
                  <a:lumMod val="60000"/>
                  <a:lumOff val="40000"/>
                </a:schemeClr>
              </a:gs>
            </a:gsLst>
            <a:lin ang="81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4" name="Freeform 10">
            <a:extLst>
              <a:ext uri="{FF2B5EF4-FFF2-40B4-BE49-F238E27FC236}">
                <a16:creationId xmlns:a16="http://schemas.microsoft.com/office/drawing/2014/main" id="{2FC6E2E3-BE9D-414D-BED7-72C3E0189038}"/>
              </a:ext>
            </a:extLst>
          </p:cNvPr>
          <p:cNvSpPr>
            <a:spLocks/>
          </p:cNvSpPr>
          <p:nvPr/>
        </p:nvSpPr>
        <p:spPr bwMode="auto">
          <a:xfrm>
            <a:off x="6908801" y="4161367"/>
            <a:ext cx="2309284" cy="1667933"/>
          </a:xfrm>
          <a:custGeom>
            <a:avLst/>
            <a:gdLst>
              <a:gd name="T0" fmla="*/ 835 w 900"/>
              <a:gd name="T1" fmla="*/ 608 h 650"/>
              <a:gd name="T2" fmla="*/ 672 w 900"/>
              <a:gd name="T3" fmla="*/ 608 h 650"/>
              <a:gd name="T4" fmla="*/ 641 w 900"/>
              <a:gd name="T5" fmla="*/ 602 h 650"/>
              <a:gd name="T6" fmla="*/ 621 w 900"/>
              <a:gd name="T7" fmla="*/ 587 h 650"/>
              <a:gd name="T8" fmla="*/ 605 w 900"/>
              <a:gd name="T9" fmla="*/ 553 h 650"/>
              <a:gd name="T10" fmla="*/ 601 w 900"/>
              <a:gd name="T11" fmla="*/ 506 h 650"/>
              <a:gd name="T12" fmla="*/ 601 w 900"/>
              <a:gd name="T13" fmla="*/ 64 h 650"/>
              <a:gd name="T14" fmla="*/ 599 w 900"/>
              <a:gd name="T15" fmla="*/ 57 h 650"/>
              <a:gd name="T16" fmla="*/ 592 w 900"/>
              <a:gd name="T17" fmla="*/ 51 h 650"/>
              <a:gd name="T18" fmla="*/ 574 w 900"/>
              <a:gd name="T19" fmla="*/ 47 h 650"/>
              <a:gd name="T20" fmla="*/ 0 w 900"/>
              <a:gd name="T21" fmla="*/ 47 h 650"/>
              <a:gd name="T22" fmla="*/ 0 w 900"/>
              <a:gd name="T23" fmla="*/ 0 h 650"/>
              <a:gd name="T24" fmla="*/ 574 w 900"/>
              <a:gd name="T25" fmla="*/ 0 h 650"/>
              <a:gd name="T26" fmla="*/ 623 w 900"/>
              <a:gd name="T27" fmla="*/ 14 h 650"/>
              <a:gd name="T28" fmla="*/ 641 w 900"/>
              <a:gd name="T29" fmla="*/ 35 h 650"/>
              <a:gd name="T30" fmla="*/ 648 w 900"/>
              <a:gd name="T31" fmla="*/ 64 h 650"/>
              <a:gd name="T32" fmla="*/ 649 w 900"/>
              <a:gd name="T33" fmla="*/ 506 h 650"/>
              <a:gd name="T34" fmla="*/ 651 w 900"/>
              <a:gd name="T35" fmla="*/ 540 h 650"/>
              <a:gd name="T36" fmla="*/ 655 w 900"/>
              <a:gd name="T37" fmla="*/ 553 h 650"/>
              <a:gd name="T38" fmla="*/ 660 w 900"/>
              <a:gd name="T39" fmla="*/ 559 h 650"/>
              <a:gd name="T40" fmla="*/ 672 w 900"/>
              <a:gd name="T41" fmla="*/ 561 h 650"/>
              <a:gd name="T42" fmla="*/ 835 w 900"/>
              <a:gd name="T43" fmla="*/ 561 h 650"/>
              <a:gd name="T44" fmla="*/ 835 w 900"/>
              <a:gd name="T45" fmla="*/ 520 h 650"/>
              <a:gd name="T46" fmla="*/ 900 w 900"/>
              <a:gd name="T47" fmla="*/ 585 h 650"/>
              <a:gd name="T48" fmla="*/ 835 w 900"/>
              <a:gd name="T49" fmla="*/ 650 h 650"/>
              <a:gd name="T50" fmla="*/ 835 w 900"/>
              <a:gd name="T51" fmla="*/ 60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0" h="650">
                <a:moveTo>
                  <a:pt x="835" y="608"/>
                </a:moveTo>
                <a:cubicBezTo>
                  <a:pt x="672" y="608"/>
                  <a:pt x="672" y="608"/>
                  <a:pt x="672" y="608"/>
                </a:cubicBezTo>
                <a:cubicBezTo>
                  <a:pt x="661" y="608"/>
                  <a:pt x="651" y="607"/>
                  <a:pt x="641" y="602"/>
                </a:cubicBezTo>
                <a:cubicBezTo>
                  <a:pt x="633" y="599"/>
                  <a:pt x="626" y="594"/>
                  <a:pt x="621" y="587"/>
                </a:cubicBezTo>
                <a:cubicBezTo>
                  <a:pt x="613" y="578"/>
                  <a:pt x="608" y="566"/>
                  <a:pt x="605" y="553"/>
                </a:cubicBezTo>
                <a:cubicBezTo>
                  <a:pt x="603" y="539"/>
                  <a:pt x="601" y="524"/>
                  <a:pt x="601" y="506"/>
                </a:cubicBezTo>
                <a:cubicBezTo>
                  <a:pt x="601" y="64"/>
                  <a:pt x="601" y="64"/>
                  <a:pt x="601" y="64"/>
                </a:cubicBezTo>
                <a:cubicBezTo>
                  <a:pt x="601" y="60"/>
                  <a:pt x="600" y="58"/>
                  <a:pt x="599" y="57"/>
                </a:cubicBezTo>
                <a:cubicBezTo>
                  <a:pt x="598" y="54"/>
                  <a:pt x="596" y="53"/>
                  <a:pt x="592" y="51"/>
                </a:cubicBezTo>
                <a:cubicBezTo>
                  <a:pt x="588" y="49"/>
                  <a:pt x="581" y="47"/>
                  <a:pt x="574" y="47"/>
                </a:cubicBezTo>
                <a:cubicBezTo>
                  <a:pt x="0" y="47"/>
                  <a:pt x="0" y="47"/>
                  <a:pt x="0" y="47"/>
                </a:cubicBezTo>
                <a:cubicBezTo>
                  <a:pt x="0" y="0"/>
                  <a:pt x="0" y="0"/>
                  <a:pt x="0" y="0"/>
                </a:cubicBezTo>
                <a:cubicBezTo>
                  <a:pt x="574" y="0"/>
                  <a:pt x="574" y="0"/>
                  <a:pt x="574" y="0"/>
                </a:cubicBezTo>
                <a:cubicBezTo>
                  <a:pt x="591" y="0"/>
                  <a:pt x="608" y="4"/>
                  <a:pt x="623" y="14"/>
                </a:cubicBezTo>
                <a:cubicBezTo>
                  <a:pt x="630" y="19"/>
                  <a:pt x="637" y="26"/>
                  <a:pt x="641" y="35"/>
                </a:cubicBezTo>
                <a:cubicBezTo>
                  <a:pt x="646" y="43"/>
                  <a:pt x="648" y="53"/>
                  <a:pt x="648" y="64"/>
                </a:cubicBezTo>
                <a:cubicBezTo>
                  <a:pt x="649" y="506"/>
                  <a:pt x="649" y="506"/>
                  <a:pt x="649" y="506"/>
                </a:cubicBezTo>
                <a:cubicBezTo>
                  <a:pt x="649" y="520"/>
                  <a:pt x="650" y="532"/>
                  <a:pt x="651" y="540"/>
                </a:cubicBezTo>
                <a:cubicBezTo>
                  <a:pt x="652" y="546"/>
                  <a:pt x="654" y="550"/>
                  <a:pt x="655" y="553"/>
                </a:cubicBezTo>
                <a:cubicBezTo>
                  <a:pt x="657" y="557"/>
                  <a:pt x="658" y="558"/>
                  <a:pt x="660" y="559"/>
                </a:cubicBezTo>
                <a:cubicBezTo>
                  <a:pt x="661" y="560"/>
                  <a:pt x="665" y="561"/>
                  <a:pt x="672" y="561"/>
                </a:cubicBezTo>
                <a:cubicBezTo>
                  <a:pt x="835" y="561"/>
                  <a:pt x="835" y="561"/>
                  <a:pt x="835" y="561"/>
                </a:cubicBezTo>
                <a:cubicBezTo>
                  <a:pt x="835" y="520"/>
                  <a:pt x="835" y="520"/>
                  <a:pt x="835" y="520"/>
                </a:cubicBezTo>
                <a:cubicBezTo>
                  <a:pt x="900" y="585"/>
                  <a:pt x="900" y="585"/>
                  <a:pt x="900" y="585"/>
                </a:cubicBezTo>
                <a:cubicBezTo>
                  <a:pt x="835" y="650"/>
                  <a:pt x="835" y="650"/>
                  <a:pt x="835" y="650"/>
                </a:cubicBezTo>
                <a:lnTo>
                  <a:pt x="835" y="608"/>
                </a:lnTo>
                <a:close/>
              </a:path>
            </a:pathLst>
          </a:custGeom>
          <a:gradFill flip="none" rotWithShape="1">
            <a:gsLst>
              <a:gs pos="90000">
                <a:schemeClr val="accent3"/>
              </a:gs>
              <a:gs pos="10000">
                <a:schemeClr val="accent3"/>
              </a:gs>
              <a:gs pos="50000">
                <a:schemeClr val="accent3">
                  <a:lumMod val="60000"/>
                  <a:lumOff val="40000"/>
                </a:schemeClr>
              </a:gs>
            </a:gsLst>
            <a:lin ang="27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5" name="Freeform 14">
            <a:extLst>
              <a:ext uri="{FF2B5EF4-FFF2-40B4-BE49-F238E27FC236}">
                <a16:creationId xmlns:a16="http://schemas.microsoft.com/office/drawing/2014/main" id="{5B589109-225B-454A-B068-49F43ED9E6D0}"/>
              </a:ext>
            </a:extLst>
          </p:cNvPr>
          <p:cNvSpPr>
            <a:spLocks/>
          </p:cNvSpPr>
          <p:nvPr/>
        </p:nvSpPr>
        <p:spPr bwMode="auto">
          <a:xfrm flipH="1">
            <a:off x="2297613" y="3850218"/>
            <a:ext cx="2893484" cy="332317"/>
          </a:xfrm>
          <a:custGeom>
            <a:avLst/>
            <a:gdLst>
              <a:gd name="T0" fmla="*/ 1288 w 1367"/>
              <a:gd name="T1" fmla="*/ 107 h 157"/>
              <a:gd name="T2" fmla="*/ 0 w 1367"/>
              <a:gd name="T3" fmla="*/ 107 h 157"/>
              <a:gd name="T4" fmla="*/ 0 w 1367"/>
              <a:gd name="T5" fmla="*/ 51 h 157"/>
              <a:gd name="T6" fmla="*/ 1288 w 1367"/>
              <a:gd name="T7" fmla="*/ 51 h 157"/>
              <a:gd name="T8" fmla="*/ 1288 w 1367"/>
              <a:gd name="T9" fmla="*/ 0 h 157"/>
              <a:gd name="T10" fmla="*/ 1367 w 1367"/>
              <a:gd name="T11" fmla="*/ 78 h 157"/>
              <a:gd name="T12" fmla="*/ 1288 w 1367"/>
              <a:gd name="T13" fmla="*/ 157 h 157"/>
              <a:gd name="T14" fmla="*/ 1288 w 1367"/>
              <a:gd name="T15" fmla="*/ 10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7" h="157">
                <a:moveTo>
                  <a:pt x="1288" y="107"/>
                </a:moveTo>
                <a:lnTo>
                  <a:pt x="0" y="107"/>
                </a:lnTo>
                <a:lnTo>
                  <a:pt x="0" y="51"/>
                </a:lnTo>
                <a:lnTo>
                  <a:pt x="1288" y="51"/>
                </a:lnTo>
                <a:lnTo>
                  <a:pt x="1288" y="0"/>
                </a:lnTo>
                <a:lnTo>
                  <a:pt x="1367" y="78"/>
                </a:lnTo>
                <a:lnTo>
                  <a:pt x="1288" y="157"/>
                </a:lnTo>
                <a:lnTo>
                  <a:pt x="1288" y="107"/>
                </a:lnTo>
                <a:close/>
              </a:path>
            </a:pathLst>
          </a:custGeom>
          <a:gradFill>
            <a:gsLst>
              <a:gs pos="90000">
                <a:schemeClr val="bg2"/>
              </a:gs>
              <a:gs pos="10000">
                <a:schemeClr val="bg2"/>
              </a:gs>
              <a:gs pos="50000">
                <a:schemeClr val="bg2">
                  <a:lumMod val="60000"/>
                  <a:lumOff val="40000"/>
                </a:schemeClr>
              </a:gs>
            </a:gsLst>
            <a:lin ang="0" scaled="1"/>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6" name="Freeform 15">
            <a:extLst>
              <a:ext uri="{FF2B5EF4-FFF2-40B4-BE49-F238E27FC236}">
                <a16:creationId xmlns:a16="http://schemas.microsoft.com/office/drawing/2014/main" id="{2CAB618E-845C-4500-84A1-1D2C49B603DF}"/>
              </a:ext>
            </a:extLst>
          </p:cNvPr>
          <p:cNvSpPr>
            <a:spLocks/>
          </p:cNvSpPr>
          <p:nvPr/>
        </p:nvSpPr>
        <p:spPr bwMode="auto">
          <a:xfrm flipH="1">
            <a:off x="3728480" y="4377268"/>
            <a:ext cx="1462617" cy="1259417"/>
          </a:xfrm>
          <a:custGeom>
            <a:avLst/>
            <a:gdLst>
              <a:gd name="T0" fmla="*/ 457 w 570"/>
              <a:gd name="T1" fmla="*/ 491 h 491"/>
              <a:gd name="T2" fmla="*/ 392 w 570"/>
              <a:gd name="T3" fmla="*/ 426 h 491"/>
              <a:gd name="T4" fmla="*/ 457 w 570"/>
              <a:gd name="T5" fmla="*/ 361 h 491"/>
              <a:gd name="T6" fmla="*/ 457 w 570"/>
              <a:gd name="T7" fmla="*/ 402 h 491"/>
              <a:gd name="T8" fmla="*/ 500 w 570"/>
              <a:gd name="T9" fmla="*/ 402 h 491"/>
              <a:gd name="T10" fmla="*/ 511 w 570"/>
              <a:gd name="T11" fmla="*/ 400 h 491"/>
              <a:gd name="T12" fmla="*/ 514 w 570"/>
              <a:gd name="T13" fmla="*/ 398 h 491"/>
              <a:gd name="T14" fmla="*/ 520 w 570"/>
              <a:gd name="T15" fmla="*/ 384 h 491"/>
              <a:gd name="T16" fmla="*/ 523 w 570"/>
              <a:gd name="T17" fmla="*/ 347 h 491"/>
              <a:gd name="T18" fmla="*/ 523 w 570"/>
              <a:gd name="T19" fmla="*/ 63 h 491"/>
              <a:gd name="T20" fmla="*/ 522 w 570"/>
              <a:gd name="T21" fmla="*/ 56 h 491"/>
              <a:gd name="T22" fmla="*/ 514 w 570"/>
              <a:gd name="T23" fmla="*/ 50 h 491"/>
              <a:gd name="T24" fmla="*/ 496 w 570"/>
              <a:gd name="T25" fmla="*/ 47 h 491"/>
              <a:gd name="T26" fmla="*/ 0 w 570"/>
              <a:gd name="T27" fmla="*/ 47 h 491"/>
              <a:gd name="T28" fmla="*/ 0 w 570"/>
              <a:gd name="T29" fmla="*/ 0 h 491"/>
              <a:gd name="T30" fmla="*/ 496 w 570"/>
              <a:gd name="T31" fmla="*/ 0 h 491"/>
              <a:gd name="T32" fmla="*/ 545 w 570"/>
              <a:gd name="T33" fmla="*/ 13 h 491"/>
              <a:gd name="T34" fmla="*/ 563 w 570"/>
              <a:gd name="T35" fmla="*/ 34 h 491"/>
              <a:gd name="T36" fmla="*/ 570 w 570"/>
              <a:gd name="T37" fmla="*/ 63 h 491"/>
              <a:gd name="T38" fmla="*/ 570 w 570"/>
              <a:gd name="T39" fmla="*/ 63 h 491"/>
              <a:gd name="T40" fmla="*/ 570 w 570"/>
              <a:gd name="T41" fmla="*/ 347 h 491"/>
              <a:gd name="T42" fmla="*/ 567 w 570"/>
              <a:gd name="T43" fmla="*/ 389 h 491"/>
              <a:gd name="T44" fmla="*/ 560 w 570"/>
              <a:gd name="T45" fmla="*/ 414 h 491"/>
              <a:gd name="T46" fmla="*/ 534 w 570"/>
              <a:gd name="T47" fmla="*/ 442 h 491"/>
              <a:gd name="T48" fmla="*/ 500 w 570"/>
              <a:gd name="T49" fmla="*/ 449 h 491"/>
              <a:gd name="T50" fmla="*/ 457 w 570"/>
              <a:gd name="T51" fmla="*/ 449 h 491"/>
              <a:gd name="T52" fmla="*/ 457 w 570"/>
              <a:gd name="T53"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0" h="491">
                <a:moveTo>
                  <a:pt x="457" y="491"/>
                </a:moveTo>
                <a:cubicBezTo>
                  <a:pt x="392" y="426"/>
                  <a:pt x="392" y="426"/>
                  <a:pt x="392" y="426"/>
                </a:cubicBezTo>
                <a:cubicBezTo>
                  <a:pt x="457" y="361"/>
                  <a:pt x="457" y="361"/>
                  <a:pt x="457" y="361"/>
                </a:cubicBezTo>
                <a:cubicBezTo>
                  <a:pt x="457" y="402"/>
                  <a:pt x="457" y="402"/>
                  <a:pt x="457" y="402"/>
                </a:cubicBezTo>
                <a:cubicBezTo>
                  <a:pt x="500" y="402"/>
                  <a:pt x="500" y="402"/>
                  <a:pt x="500" y="402"/>
                </a:cubicBezTo>
                <a:cubicBezTo>
                  <a:pt x="506" y="402"/>
                  <a:pt x="510" y="401"/>
                  <a:pt x="511" y="400"/>
                </a:cubicBezTo>
                <a:cubicBezTo>
                  <a:pt x="513" y="400"/>
                  <a:pt x="513" y="399"/>
                  <a:pt x="514" y="398"/>
                </a:cubicBezTo>
                <a:cubicBezTo>
                  <a:pt x="516" y="396"/>
                  <a:pt x="518" y="392"/>
                  <a:pt x="520" y="384"/>
                </a:cubicBezTo>
                <a:cubicBezTo>
                  <a:pt x="522" y="375"/>
                  <a:pt x="523" y="363"/>
                  <a:pt x="523" y="347"/>
                </a:cubicBezTo>
                <a:cubicBezTo>
                  <a:pt x="523" y="347"/>
                  <a:pt x="523" y="131"/>
                  <a:pt x="523" y="63"/>
                </a:cubicBezTo>
                <a:cubicBezTo>
                  <a:pt x="523" y="59"/>
                  <a:pt x="522" y="57"/>
                  <a:pt x="522" y="56"/>
                </a:cubicBezTo>
                <a:cubicBezTo>
                  <a:pt x="520" y="54"/>
                  <a:pt x="519" y="52"/>
                  <a:pt x="514" y="50"/>
                </a:cubicBezTo>
                <a:cubicBezTo>
                  <a:pt x="510" y="48"/>
                  <a:pt x="504" y="47"/>
                  <a:pt x="496" y="47"/>
                </a:cubicBezTo>
                <a:cubicBezTo>
                  <a:pt x="0" y="47"/>
                  <a:pt x="0" y="47"/>
                  <a:pt x="0" y="47"/>
                </a:cubicBezTo>
                <a:cubicBezTo>
                  <a:pt x="0" y="0"/>
                  <a:pt x="0" y="0"/>
                  <a:pt x="0" y="0"/>
                </a:cubicBezTo>
                <a:cubicBezTo>
                  <a:pt x="496" y="0"/>
                  <a:pt x="496" y="0"/>
                  <a:pt x="496" y="0"/>
                </a:cubicBezTo>
                <a:cubicBezTo>
                  <a:pt x="513" y="0"/>
                  <a:pt x="530" y="3"/>
                  <a:pt x="545" y="13"/>
                </a:cubicBezTo>
                <a:cubicBezTo>
                  <a:pt x="552" y="18"/>
                  <a:pt x="559" y="25"/>
                  <a:pt x="563" y="34"/>
                </a:cubicBezTo>
                <a:cubicBezTo>
                  <a:pt x="568" y="43"/>
                  <a:pt x="570" y="53"/>
                  <a:pt x="570" y="63"/>
                </a:cubicBezTo>
                <a:cubicBezTo>
                  <a:pt x="570" y="63"/>
                  <a:pt x="570" y="63"/>
                  <a:pt x="570" y="63"/>
                </a:cubicBezTo>
                <a:cubicBezTo>
                  <a:pt x="570" y="131"/>
                  <a:pt x="570" y="347"/>
                  <a:pt x="570" y="347"/>
                </a:cubicBezTo>
                <a:cubicBezTo>
                  <a:pt x="570" y="363"/>
                  <a:pt x="569" y="377"/>
                  <a:pt x="567" y="389"/>
                </a:cubicBezTo>
                <a:cubicBezTo>
                  <a:pt x="566" y="398"/>
                  <a:pt x="563" y="407"/>
                  <a:pt x="560" y="414"/>
                </a:cubicBezTo>
                <a:cubicBezTo>
                  <a:pt x="554" y="426"/>
                  <a:pt x="545" y="436"/>
                  <a:pt x="534" y="442"/>
                </a:cubicBezTo>
                <a:cubicBezTo>
                  <a:pt x="523" y="448"/>
                  <a:pt x="512" y="449"/>
                  <a:pt x="500" y="449"/>
                </a:cubicBezTo>
                <a:cubicBezTo>
                  <a:pt x="457" y="449"/>
                  <a:pt x="457" y="449"/>
                  <a:pt x="457" y="449"/>
                </a:cubicBezTo>
                <a:lnTo>
                  <a:pt x="457" y="491"/>
                </a:lnTo>
                <a:close/>
              </a:path>
            </a:pathLst>
          </a:custGeom>
          <a:gradFill flip="none" rotWithShape="1">
            <a:gsLst>
              <a:gs pos="48000">
                <a:schemeClr val="accent1"/>
              </a:gs>
              <a:gs pos="2000">
                <a:schemeClr val="accent1"/>
              </a:gs>
              <a:gs pos="32000">
                <a:schemeClr val="accent1">
                  <a:lumMod val="60000"/>
                  <a:lumOff val="40000"/>
                </a:schemeClr>
              </a:gs>
            </a:gsLst>
            <a:lin ang="81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7" name="Freeform 16">
            <a:extLst>
              <a:ext uri="{FF2B5EF4-FFF2-40B4-BE49-F238E27FC236}">
                <a16:creationId xmlns:a16="http://schemas.microsoft.com/office/drawing/2014/main" id="{B8A16CBC-013E-4F90-AA43-87E311937369}"/>
              </a:ext>
            </a:extLst>
          </p:cNvPr>
          <p:cNvSpPr>
            <a:spLocks/>
          </p:cNvSpPr>
          <p:nvPr/>
        </p:nvSpPr>
        <p:spPr bwMode="auto">
          <a:xfrm flipH="1">
            <a:off x="3728480" y="2084916"/>
            <a:ext cx="1462617" cy="1568451"/>
          </a:xfrm>
          <a:custGeom>
            <a:avLst/>
            <a:gdLst>
              <a:gd name="T0" fmla="*/ 0 w 570"/>
              <a:gd name="T1" fmla="*/ 564 h 612"/>
              <a:gd name="T2" fmla="*/ 496 w 570"/>
              <a:gd name="T3" fmla="*/ 564 h 612"/>
              <a:gd name="T4" fmla="*/ 518 w 570"/>
              <a:gd name="T5" fmla="*/ 559 h 612"/>
              <a:gd name="T6" fmla="*/ 522 w 570"/>
              <a:gd name="T7" fmla="*/ 555 h 612"/>
              <a:gd name="T8" fmla="*/ 523 w 570"/>
              <a:gd name="T9" fmla="*/ 548 h 612"/>
              <a:gd name="T10" fmla="*/ 523 w 570"/>
              <a:gd name="T11" fmla="*/ 144 h 612"/>
              <a:gd name="T12" fmla="*/ 521 w 570"/>
              <a:gd name="T13" fmla="*/ 111 h 612"/>
              <a:gd name="T14" fmla="*/ 517 w 570"/>
              <a:gd name="T15" fmla="*/ 98 h 612"/>
              <a:gd name="T16" fmla="*/ 512 w 570"/>
              <a:gd name="T17" fmla="*/ 92 h 612"/>
              <a:gd name="T18" fmla="*/ 500 w 570"/>
              <a:gd name="T19" fmla="*/ 90 h 612"/>
              <a:gd name="T20" fmla="*/ 457 w 570"/>
              <a:gd name="T21" fmla="*/ 90 h 612"/>
              <a:gd name="T22" fmla="*/ 457 w 570"/>
              <a:gd name="T23" fmla="*/ 130 h 612"/>
              <a:gd name="T24" fmla="*/ 392 w 570"/>
              <a:gd name="T25" fmla="*/ 65 h 612"/>
              <a:gd name="T26" fmla="*/ 457 w 570"/>
              <a:gd name="T27" fmla="*/ 0 h 612"/>
              <a:gd name="T28" fmla="*/ 457 w 570"/>
              <a:gd name="T29" fmla="*/ 42 h 612"/>
              <a:gd name="T30" fmla="*/ 500 w 570"/>
              <a:gd name="T31" fmla="*/ 42 h 612"/>
              <a:gd name="T32" fmla="*/ 531 w 570"/>
              <a:gd name="T33" fmla="*/ 48 h 612"/>
              <a:gd name="T34" fmla="*/ 551 w 570"/>
              <a:gd name="T35" fmla="*/ 63 h 612"/>
              <a:gd name="T36" fmla="*/ 566 w 570"/>
              <a:gd name="T37" fmla="*/ 98 h 612"/>
              <a:gd name="T38" fmla="*/ 570 w 570"/>
              <a:gd name="T39" fmla="*/ 144 h 612"/>
              <a:gd name="T40" fmla="*/ 570 w 570"/>
              <a:gd name="T41" fmla="*/ 198 h 612"/>
              <a:gd name="T42" fmla="*/ 570 w 570"/>
              <a:gd name="T43" fmla="*/ 548 h 612"/>
              <a:gd name="T44" fmla="*/ 570 w 570"/>
              <a:gd name="T45" fmla="*/ 548 h 612"/>
              <a:gd name="T46" fmla="*/ 563 w 570"/>
              <a:gd name="T47" fmla="*/ 577 h 612"/>
              <a:gd name="T48" fmla="*/ 533 w 570"/>
              <a:gd name="T49" fmla="*/ 604 h 612"/>
              <a:gd name="T50" fmla="*/ 496 w 570"/>
              <a:gd name="T51" fmla="*/ 612 h 612"/>
              <a:gd name="T52" fmla="*/ 0 w 570"/>
              <a:gd name="T53" fmla="*/ 612 h 612"/>
              <a:gd name="T54" fmla="*/ 0 w 570"/>
              <a:gd name="T55" fmla="*/ 5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612">
                <a:moveTo>
                  <a:pt x="0" y="564"/>
                </a:moveTo>
                <a:cubicBezTo>
                  <a:pt x="496" y="564"/>
                  <a:pt x="496" y="564"/>
                  <a:pt x="496" y="564"/>
                </a:cubicBezTo>
                <a:cubicBezTo>
                  <a:pt x="506" y="565"/>
                  <a:pt x="514" y="562"/>
                  <a:pt x="518" y="559"/>
                </a:cubicBezTo>
                <a:cubicBezTo>
                  <a:pt x="520" y="558"/>
                  <a:pt x="521" y="557"/>
                  <a:pt x="522" y="555"/>
                </a:cubicBezTo>
                <a:cubicBezTo>
                  <a:pt x="522" y="554"/>
                  <a:pt x="523" y="552"/>
                  <a:pt x="523" y="548"/>
                </a:cubicBezTo>
                <a:cubicBezTo>
                  <a:pt x="523" y="144"/>
                  <a:pt x="523" y="144"/>
                  <a:pt x="523" y="144"/>
                </a:cubicBezTo>
                <a:cubicBezTo>
                  <a:pt x="523" y="130"/>
                  <a:pt x="522" y="119"/>
                  <a:pt x="521" y="111"/>
                </a:cubicBezTo>
                <a:cubicBezTo>
                  <a:pt x="520" y="105"/>
                  <a:pt x="518" y="100"/>
                  <a:pt x="517" y="98"/>
                </a:cubicBezTo>
                <a:cubicBezTo>
                  <a:pt x="515" y="93"/>
                  <a:pt x="514" y="93"/>
                  <a:pt x="512" y="92"/>
                </a:cubicBezTo>
                <a:cubicBezTo>
                  <a:pt x="510" y="91"/>
                  <a:pt x="507" y="90"/>
                  <a:pt x="500" y="90"/>
                </a:cubicBezTo>
                <a:cubicBezTo>
                  <a:pt x="457" y="90"/>
                  <a:pt x="457" y="90"/>
                  <a:pt x="457" y="90"/>
                </a:cubicBezTo>
                <a:cubicBezTo>
                  <a:pt x="457" y="130"/>
                  <a:pt x="457" y="130"/>
                  <a:pt x="457" y="130"/>
                </a:cubicBezTo>
                <a:cubicBezTo>
                  <a:pt x="392" y="65"/>
                  <a:pt x="392" y="65"/>
                  <a:pt x="392" y="65"/>
                </a:cubicBezTo>
                <a:cubicBezTo>
                  <a:pt x="457" y="0"/>
                  <a:pt x="457" y="0"/>
                  <a:pt x="457" y="0"/>
                </a:cubicBezTo>
                <a:cubicBezTo>
                  <a:pt x="457" y="42"/>
                  <a:pt x="457" y="42"/>
                  <a:pt x="457" y="42"/>
                </a:cubicBezTo>
                <a:cubicBezTo>
                  <a:pt x="500" y="42"/>
                  <a:pt x="500" y="42"/>
                  <a:pt x="500" y="42"/>
                </a:cubicBezTo>
                <a:cubicBezTo>
                  <a:pt x="510" y="42"/>
                  <a:pt x="521" y="44"/>
                  <a:pt x="531" y="48"/>
                </a:cubicBezTo>
                <a:cubicBezTo>
                  <a:pt x="538" y="52"/>
                  <a:pt x="545" y="57"/>
                  <a:pt x="551" y="63"/>
                </a:cubicBezTo>
                <a:cubicBezTo>
                  <a:pt x="559" y="73"/>
                  <a:pt x="563" y="85"/>
                  <a:pt x="566" y="98"/>
                </a:cubicBezTo>
                <a:cubicBezTo>
                  <a:pt x="569" y="111"/>
                  <a:pt x="570" y="126"/>
                  <a:pt x="570" y="144"/>
                </a:cubicBezTo>
                <a:cubicBezTo>
                  <a:pt x="570" y="145"/>
                  <a:pt x="570" y="165"/>
                  <a:pt x="570" y="198"/>
                </a:cubicBezTo>
                <a:cubicBezTo>
                  <a:pt x="570" y="296"/>
                  <a:pt x="570" y="497"/>
                  <a:pt x="570" y="548"/>
                </a:cubicBezTo>
                <a:cubicBezTo>
                  <a:pt x="570" y="548"/>
                  <a:pt x="570" y="548"/>
                  <a:pt x="570" y="548"/>
                </a:cubicBezTo>
                <a:cubicBezTo>
                  <a:pt x="570" y="559"/>
                  <a:pt x="568" y="569"/>
                  <a:pt x="563" y="577"/>
                </a:cubicBezTo>
                <a:cubicBezTo>
                  <a:pt x="557" y="590"/>
                  <a:pt x="545" y="599"/>
                  <a:pt x="533" y="604"/>
                </a:cubicBezTo>
                <a:cubicBezTo>
                  <a:pt x="521" y="610"/>
                  <a:pt x="509" y="612"/>
                  <a:pt x="496" y="612"/>
                </a:cubicBezTo>
                <a:cubicBezTo>
                  <a:pt x="0" y="612"/>
                  <a:pt x="0" y="612"/>
                  <a:pt x="0" y="612"/>
                </a:cubicBezTo>
                <a:lnTo>
                  <a:pt x="0" y="564"/>
                </a:lnTo>
                <a:close/>
              </a:path>
            </a:pathLst>
          </a:custGeom>
          <a:gradFill flip="none" rotWithShape="1">
            <a:gsLst>
              <a:gs pos="86000">
                <a:schemeClr val="accent2"/>
              </a:gs>
              <a:gs pos="39000">
                <a:schemeClr val="accent2"/>
              </a:gs>
              <a:gs pos="65000">
                <a:schemeClr val="accent2">
                  <a:lumMod val="60000"/>
                  <a:lumOff val="40000"/>
                </a:schemeClr>
              </a:gs>
            </a:gsLst>
            <a:lin ang="27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8" name="Freeform 17">
            <a:extLst>
              <a:ext uri="{FF2B5EF4-FFF2-40B4-BE49-F238E27FC236}">
                <a16:creationId xmlns:a16="http://schemas.microsoft.com/office/drawing/2014/main" id="{67D23215-71F7-4B1D-B1DD-1417977E40D3}"/>
              </a:ext>
            </a:extLst>
          </p:cNvPr>
          <p:cNvSpPr>
            <a:spLocks/>
          </p:cNvSpPr>
          <p:nvPr/>
        </p:nvSpPr>
        <p:spPr bwMode="auto">
          <a:xfrm flipH="1">
            <a:off x="2881813" y="2628900"/>
            <a:ext cx="2309284" cy="1238251"/>
          </a:xfrm>
          <a:custGeom>
            <a:avLst/>
            <a:gdLst>
              <a:gd name="T0" fmla="*/ 0 w 900"/>
              <a:gd name="T1" fmla="*/ 436 h 483"/>
              <a:gd name="T2" fmla="*/ 574 w 900"/>
              <a:gd name="T3" fmla="*/ 436 h 483"/>
              <a:gd name="T4" fmla="*/ 596 w 900"/>
              <a:gd name="T5" fmla="*/ 431 h 483"/>
              <a:gd name="T6" fmla="*/ 599 w 900"/>
              <a:gd name="T7" fmla="*/ 427 h 483"/>
              <a:gd name="T8" fmla="*/ 601 w 900"/>
              <a:gd name="T9" fmla="*/ 419 h 483"/>
              <a:gd name="T10" fmla="*/ 601 w 900"/>
              <a:gd name="T11" fmla="*/ 144 h 483"/>
              <a:gd name="T12" fmla="*/ 605 w 900"/>
              <a:gd name="T13" fmla="*/ 102 h 483"/>
              <a:gd name="T14" fmla="*/ 612 w 900"/>
              <a:gd name="T15" fmla="*/ 77 h 483"/>
              <a:gd name="T16" fmla="*/ 637 w 900"/>
              <a:gd name="T17" fmla="*/ 49 h 483"/>
              <a:gd name="T18" fmla="*/ 672 w 900"/>
              <a:gd name="T19" fmla="*/ 42 h 483"/>
              <a:gd name="T20" fmla="*/ 835 w 900"/>
              <a:gd name="T21" fmla="*/ 42 h 483"/>
              <a:gd name="T22" fmla="*/ 835 w 900"/>
              <a:gd name="T23" fmla="*/ 0 h 483"/>
              <a:gd name="T24" fmla="*/ 900 w 900"/>
              <a:gd name="T25" fmla="*/ 65 h 483"/>
              <a:gd name="T26" fmla="*/ 835 w 900"/>
              <a:gd name="T27" fmla="*/ 130 h 483"/>
              <a:gd name="T28" fmla="*/ 835 w 900"/>
              <a:gd name="T29" fmla="*/ 89 h 483"/>
              <a:gd name="T30" fmla="*/ 672 w 900"/>
              <a:gd name="T31" fmla="*/ 89 h 483"/>
              <a:gd name="T32" fmla="*/ 660 w 900"/>
              <a:gd name="T33" fmla="*/ 90 h 483"/>
              <a:gd name="T34" fmla="*/ 657 w 900"/>
              <a:gd name="T35" fmla="*/ 93 h 483"/>
              <a:gd name="T36" fmla="*/ 652 w 900"/>
              <a:gd name="T37" fmla="*/ 107 h 483"/>
              <a:gd name="T38" fmla="*/ 649 w 900"/>
              <a:gd name="T39" fmla="*/ 144 h 483"/>
              <a:gd name="T40" fmla="*/ 648 w 900"/>
              <a:gd name="T41" fmla="*/ 419 h 483"/>
              <a:gd name="T42" fmla="*/ 641 w 900"/>
              <a:gd name="T43" fmla="*/ 448 h 483"/>
              <a:gd name="T44" fmla="*/ 611 w 900"/>
              <a:gd name="T45" fmla="*/ 476 h 483"/>
              <a:gd name="T46" fmla="*/ 574 w 900"/>
              <a:gd name="T47" fmla="*/ 483 h 483"/>
              <a:gd name="T48" fmla="*/ 0 w 900"/>
              <a:gd name="T49" fmla="*/ 483 h 483"/>
              <a:gd name="T50" fmla="*/ 0 w 900"/>
              <a:gd name="T51" fmla="*/ 43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0" h="483">
                <a:moveTo>
                  <a:pt x="0" y="436"/>
                </a:moveTo>
                <a:cubicBezTo>
                  <a:pt x="574" y="436"/>
                  <a:pt x="574" y="436"/>
                  <a:pt x="574" y="436"/>
                </a:cubicBezTo>
                <a:cubicBezTo>
                  <a:pt x="584" y="436"/>
                  <a:pt x="592" y="433"/>
                  <a:pt x="596" y="431"/>
                </a:cubicBezTo>
                <a:cubicBezTo>
                  <a:pt x="598" y="429"/>
                  <a:pt x="599" y="428"/>
                  <a:pt x="599" y="427"/>
                </a:cubicBezTo>
                <a:cubicBezTo>
                  <a:pt x="600" y="425"/>
                  <a:pt x="601" y="423"/>
                  <a:pt x="601" y="419"/>
                </a:cubicBezTo>
                <a:cubicBezTo>
                  <a:pt x="601" y="144"/>
                  <a:pt x="601" y="144"/>
                  <a:pt x="601" y="144"/>
                </a:cubicBezTo>
                <a:cubicBezTo>
                  <a:pt x="601" y="128"/>
                  <a:pt x="602" y="114"/>
                  <a:pt x="605" y="102"/>
                </a:cubicBezTo>
                <a:cubicBezTo>
                  <a:pt x="606" y="93"/>
                  <a:pt x="609" y="84"/>
                  <a:pt x="612" y="77"/>
                </a:cubicBezTo>
                <a:cubicBezTo>
                  <a:pt x="617" y="65"/>
                  <a:pt x="626" y="55"/>
                  <a:pt x="637" y="49"/>
                </a:cubicBezTo>
                <a:cubicBezTo>
                  <a:pt x="648" y="43"/>
                  <a:pt x="660" y="42"/>
                  <a:pt x="672" y="42"/>
                </a:cubicBezTo>
                <a:cubicBezTo>
                  <a:pt x="835" y="42"/>
                  <a:pt x="835" y="42"/>
                  <a:pt x="835" y="42"/>
                </a:cubicBezTo>
                <a:cubicBezTo>
                  <a:pt x="835" y="0"/>
                  <a:pt x="835" y="0"/>
                  <a:pt x="835" y="0"/>
                </a:cubicBezTo>
                <a:cubicBezTo>
                  <a:pt x="900" y="65"/>
                  <a:pt x="900" y="65"/>
                  <a:pt x="900" y="65"/>
                </a:cubicBezTo>
                <a:cubicBezTo>
                  <a:pt x="835" y="130"/>
                  <a:pt x="835" y="130"/>
                  <a:pt x="835" y="130"/>
                </a:cubicBezTo>
                <a:cubicBezTo>
                  <a:pt x="835" y="89"/>
                  <a:pt x="835" y="89"/>
                  <a:pt x="835" y="89"/>
                </a:cubicBezTo>
                <a:cubicBezTo>
                  <a:pt x="672" y="89"/>
                  <a:pt x="672" y="89"/>
                  <a:pt x="672" y="89"/>
                </a:cubicBezTo>
                <a:cubicBezTo>
                  <a:pt x="666" y="89"/>
                  <a:pt x="662" y="90"/>
                  <a:pt x="660" y="90"/>
                </a:cubicBezTo>
                <a:cubicBezTo>
                  <a:pt x="659" y="91"/>
                  <a:pt x="658" y="92"/>
                  <a:pt x="657" y="93"/>
                </a:cubicBezTo>
                <a:cubicBezTo>
                  <a:pt x="656" y="94"/>
                  <a:pt x="653" y="99"/>
                  <a:pt x="652" y="107"/>
                </a:cubicBezTo>
                <a:cubicBezTo>
                  <a:pt x="650" y="115"/>
                  <a:pt x="649" y="128"/>
                  <a:pt x="649" y="144"/>
                </a:cubicBezTo>
                <a:cubicBezTo>
                  <a:pt x="648" y="419"/>
                  <a:pt x="648" y="419"/>
                  <a:pt x="648" y="419"/>
                </a:cubicBezTo>
                <a:cubicBezTo>
                  <a:pt x="648" y="430"/>
                  <a:pt x="646" y="440"/>
                  <a:pt x="641" y="448"/>
                </a:cubicBezTo>
                <a:cubicBezTo>
                  <a:pt x="634" y="462"/>
                  <a:pt x="623" y="471"/>
                  <a:pt x="611" y="476"/>
                </a:cubicBezTo>
                <a:cubicBezTo>
                  <a:pt x="599" y="481"/>
                  <a:pt x="586" y="483"/>
                  <a:pt x="574" y="483"/>
                </a:cubicBezTo>
                <a:cubicBezTo>
                  <a:pt x="0" y="483"/>
                  <a:pt x="0" y="483"/>
                  <a:pt x="0" y="483"/>
                </a:cubicBezTo>
                <a:lnTo>
                  <a:pt x="0" y="436"/>
                </a:lnTo>
                <a:close/>
              </a:path>
            </a:pathLst>
          </a:custGeom>
          <a:gradFill flip="none" rotWithShape="1">
            <a:gsLst>
              <a:gs pos="90000">
                <a:schemeClr val="tx2"/>
              </a:gs>
              <a:gs pos="10000">
                <a:schemeClr val="tx2"/>
              </a:gs>
              <a:gs pos="50000">
                <a:schemeClr val="tx2">
                  <a:lumMod val="60000"/>
                  <a:lumOff val="40000"/>
                </a:schemeClr>
              </a:gs>
            </a:gsLst>
            <a:lin ang="27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19" name="Freeform 18">
            <a:extLst>
              <a:ext uri="{FF2B5EF4-FFF2-40B4-BE49-F238E27FC236}">
                <a16:creationId xmlns:a16="http://schemas.microsoft.com/office/drawing/2014/main" id="{EE323647-C91E-4C8F-8216-BC5406647661}"/>
              </a:ext>
            </a:extLst>
          </p:cNvPr>
          <p:cNvSpPr>
            <a:spLocks/>
          </p:cNvSpPr>
          <p:nvPr/>
        </p:nvSpPr>
        <p:spPr bwMode="auto">
          <a:xfrm flipH="1">
            <a:off x="2881813" y="4161367"/>
            <a:ext cx="2309284" cy="1667933"/>
          </a:xfrm>
          <a:custGeom>
            <a:avLst/>
            <a:gdLst>
              <a:gd name="T0" fmla="*/ 835 w 900"/>
              <a:gd name="T1" fmla="*/ 608 h 650"/>
              <a:gd name="T2" fmla="*/ 672 w 900"/>
              <a:gd name="T3" fmla="*/ 608 h 650"/>
              <a:gd name="T4" fmla="*/ 641 w 900"/>
              <a:gd name="T5" fmla="*/ 602 h 650"/>
              <a:gd name="T6" fmla="*/ 621 w 900"/>
              <a:gd name="T7" fmla="*/ 587 h 650"/>
              <a:gd name="T8" fmla="*/ 605 w 900"/>
              <a:gd name="T9" fmla="*/ 553 h 650"/>
              <a:gd name="T10" fmla="*/ 601 w 900"/>
              <a:gd name="T11" fmla="*/ 506 h 650"/>
              <a:gd name="T12" fmla="*/ 601 w 900"/>
              <a:gd name="T13" fmla="*/ 64 h 650"/>
              <a:gd name="T14" fmla="*/ 599 w 900"/>
              <a:gd name="T15" fmla="*/ 57 h 650"/>
              <a:gd name="T16" fmla="*/ 592 w 900"/>
              <a:gd name="T17" fmla="*/ 51 h 650"/>
              <a:gd name="T18" fmla="*/ 574 w 900"/>
              <a:gd name="T19" fmla="*/ 47 h 650"/>
              <a:gd name="T20" fmla="*/ 0 w 900"/>
              <a:gd name="T21" fmla="*/ 47 h 650"/>
              <a:gd name="T22" fmla="*/ 0 w 900"/>
              <a:gd name="T23" fmla="*/ 0 h 650"/>
              <a:gd name="T24" fmla="*/ 574 w 900"/>
              <a:gd name="T25" fmla="*/ 0 h 650"/>
              <a:gd name="T26" fmla="*/ 623 w 900"/>
              <a:gd name="T27" fmla="*/ 14 h 650"/>
              <a:gd name="T28" fmla="*/ 641 w 900"/>
              <a:gd name="T29" fmla="*/ 35 h 650"/>
              <a:gd name="T30" fmla="*/ 648 w 900"/>
              <a:gd name="T31" fmla="*/ 64 h 650"/>
              <a:gd name="T32" fmla="*/ 649 w 900"/>
              <a:gd name="T33" fmla="*/ 506 h 650"/>
              <a:gd name="T34" fmla="*/ 651 w 900"/>
              <a:gd name="T35" fmla="*/ 540 h 650"/>
              <a:gd name="T36" fmla="*/ 655 w 900"/>
              <a:gd name="T37" fmla="*/ 553 h 650"/>
              <a:gd name="T38" fmla="*/ 660 w 900"/>
              <a:gd name="T39" fmla="*/ 559 h 650"/>
              <a:gd name="T40" fmla="*/ 672 w 900"/>
              <a:gd name="T41" fmla="*/ 561 h 650"/>
              <a:gd name="T42" fmla="*/ 835 w 900"/>
              <a:gd name="T43" fmla="*/ 561 h 650"/>
              <a:gd name="T44" fmla="*/ 835 w 900"/>
              <a:gd name="T45" fmla="*/ 520 h 650"/>
              <a:gd name="T46" fmla="*/ 900 w 900"/>
              <a:gd name="T47" fmla="*/ 585 h 650"/>
              <a:gd name="T48" fmla="*/ 835 w 900"/>
              <a:gd name="T49" fmla="*/ 650 h 650"/>
              <a:gd name="T50" fmla="*/ 835 w 900"/>
              <a:gd name="T51" fmla="*/ 60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0" h="650">
                <a:moveTo>
                  <a:pt x="835" y="608"/>
                </a:moveTo>
                <a:cubicBezTo>
                  <a:pt x="672" y="608"/>
                  <a:pt x="672" y="608"/>
                  <a:pt x="672" y="608"/>
                </a:cubicBezTo>
                <a:cubicBezTo>
                  <a:pt x="661" y="608"/>
                  <a:pt x="651" y="607"/>
                  <a:pt x="641" y="602"/>
                </a:cubicBezTo>
                <a:cubicBezTo>
                  <a:pt x="633" y="599"/>
                  <a:pt x="626" y="594"/>
                  <a:pt x="621" y="587"/>
                </a:cubicBezTo>
                <a:cubicBezTo>
                  <a:pt x="613" y="578"/>
                  <a:pt x="608" y="566"/>
                  <a:pt x="605" y="553"/>
                </a:cubicBezTo>
                <a:cubicBezTo>
                  <a:pt x="603" y="539"/>
                  <a:pt x="601" y="524"/>
                  <a:pt x="601" y="506"/>
                </a:cubicBezTo>
                <a:cubicBezTo>
                  <a:pt x="601" y="64"/>
                  <a:pt x="601" y="64"/>
                  <a:pt x="601" y="64"/>
                </a:cubicBezTo>
                <a:cubicBezTo>
                  <a:pt x="601" y="60"/>
                  <a:pt x="600" y="58"/>
                  <a:pt x="599" y="57"/>
                </a:cubicBezTo>
                <a:cubicBezTo>
                  <a:pt x="598" y="54"/>
                  <a:pt x="596" y="53"/>
                  <a:pt x="592" y="51"/>
                </a:cubicBezTo>
                <a:cubicBezTo>
                  <a:pt x="588" y="49"/>
                  <a:pt x="581" y="47"/>
                  <a:pt x="574" y="47"/>
                </a:cubicBezTo>
                <a:cubicBezTo>
                  <a:pt x="0" y="47"/>
                  <a:pt x="0" y="47"/>
                  <a:pt x="0" y="47"/>
                </a:cubicBezTo>
                <a:cubicBezTo>
                  <a:pt x="0" y="0"/>
                  <a:pt x="0" y="0"/>
                  <a:pt x="0" y="0"/>
                </a:cubicBezTo>
                <a:cubicBezTo>
                  <a:pt x="574" y="0"/>
                  <a:pt x="574" y="0"/>
                  <a:pt x="574" y="0"/>
                </a:cubicBezTo>
                <a:cubicBezTo>
                  <a:pt x="591" y="0"/>
                  <a:pt x="608" y="4"/>
                  <a:pt x="623" y="14"/>
                </a:cubicBezTo>
                <a:cubicBezTo>
                  <a:pt x="630" y="19"/>
                  <a:pt x="637" y="26"/>
                  <a:pt x="641" y="35"/>
                </a:cubicBezTo>
                <a:cubicBezTo>
                  <a:pt x="646" y="43"/>
                  <a:pt x="648" y="53"/>
                  <a:pt x="648" y="64"/>
                </a:cubicBezTo>
                <a:cubicBezTo>
                  <a:pt x="649" y="506"/>
                  <a:pt x="649" y="506"/>
                  <a:pt x="649" y="506"/>
                </a:cubicBezTo>
                <a:cubicBezTo>
                  <a:pt x="649" y="520"/>
                  <a:pt x="650" y="532"/>
                  <a:pt x="651" y="540"/>
                </a:cubicBezTo>
                <a:cubicBezTo>
                  <a:pt x="652" y="546"/>
                  <a:pt x="654" y="550"/>
                  <a:pt x="655" y="553"/>
                </a:cubicBezTo>
                <a:cubicBezTo>
                  <a:pt x="657" y="557"/>
                  <a:pt x="658" y="558"/>
                  <a:pt x="660" y="559"/>
                </a:cubicBezTo>
                <a:cubicBezTo>
                  <a:pt x="661" y="560"/>
                  <a:pt x="665" y="561"/>
                  <a:pt x="672" y="561"/>
                </a:cubicBezTo>
                <a:cubicBezTo>
                  <a:pt x="835" y="561"/>
                  <a:pt x="835" y="561"/>
                  <a:pt x="835" y="561"/>
                </a:cubicBezTo>
                <a:cubicBezTo>
                  <a:pt x="835" y="520"/>
                  <a:pt x="835" y="520"/>
                  <a:pt x="835" y="520"/>
                </a:cubicBezTo>
                <a:cubicBezTo>
                  <a:pt x="900" y="585"/>
                  <a:pt x="900" y="585"/>
                  <a:pt x="900" y="585"/>
                </a:cubicBezTo>
                <a:cubicBezTo>
                  <a:pt x="835" y="650"/>
                  <a:pt x="835" y="650"/>
                  <a:pt x="835" y="650"/>
                </a:cubicBezTo>
                <a:lnTo>
                  <a:pt x="835" y="608"/>
                </a:lnTo>
                <a:close/>
              </a:path>
            </a:pathLst>
          </a:custGeom>
          <a:gradFill flip="none" rotWithShape="1">
            <a:gsLst>
              <a:gs pos="66000">
                <a:schemeClr val="accent3"/>
              </a:gs>
              <a:gs pos="0">
                <a:schemeClr val="accent3"/>
              </a:gs>
              <a:gs pos="39000">
                <a:schemeClr val="accent3">
                  <a:lumMod val="60000"/>
                  <a:lumOff val="40000"/>
                </a:schemeClr>
              </a:gs>
            </a:gsLst>
            <a:lin ang="8100000" scaled="1"/>
            <a:tileRect/>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20" name="Rectangle 19">
            <a:extLst>
              <a:ext uri="{FF2B5EF4-FFF2-40B4-BE49-F238E27FC236}">
                <a16:creationId xmlns:a16="http://schemas.microsoft.com/office/drawing/2014/main" id="{D88426B2-D3E7-46A7-B303-315CCFB10078}"/>
              </a:ext>
            </a:extLst>
          </p:cNvPr>
          <p:cNvSpPr/>
          <p:nvPr/>
        </p:nvSpPr>
        <p:spPr>
          <a:xfrm>
            <a:off x="5447636" y="1358856"/>
            <a:ext cx="1387885" cy="37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mj-lt"/>
              <a:ea typeface="Script" panose="00000400000000000000" pitchFamily="2" charset="0"/>
              <a:cs typeface="Script" panose="00000400000000000000" pitchFamily="2" charset="0"/>
            </a:endParaRPr>
          </a:p>
        </p:txBody>
      </p:sp>
      <p:grpSp>
        <p:nvGrpSpPr>
          <p:cNvPr id="21" name="Group 20">
            <a:extLst>
              <a:ext uri="{FF2B5EF4-FFF2-40B4-BE49-F238E27FC236}">
                <a16:creationId xmlns:a16="http://schemas.microsoft.com/office/drawing/2014/main" id="{C91F3CCA-B547-4610-8E62-1425B5523401}"/>
              </a:ext>
            </a:extLst>
          </p:cNvPr>
          <p:cNvGrpSpPr/>
          <p:nvPr/>
        </p:nvGrpSpPr>
        <p:grpSpPr>
          <a:xfrm>
            <a:off x="9865363" y="3515455"/>
            <a:ext cx="1511970" cy="1329178"/>
            <a:chOff x="7399020" y="2636589"/>
            <a:chExt cx="1133977" cy="996883"/>
          </a:xfrm>
        </p:grpSpPr>
        <p:sp>
          <p:nvSpPr>
            <p:cNvPr id="22" name="TextBox 21">
              <a:extLst>
                <a:ext uri="{FF2B5EF4-FFF2-40B4-BE49-F238E27FC236}">
                  <a16:creationId xmlns:a16="http://schemas.microsoft.com/office/drawing/2014/main" id="{D9200AE8-5598-46E3-B958-2D70B390103D}"/>
                </a:ext>
              </a:extLst>
            </p:cNvPr>
            <p:cNvSpPr txBox="1"/>
            <p:nvPr/>
          </p:nvSpPr>
          <p:spPr>
            <a:xfrm>
              <a:off x="7399020" y="2836764"/>
              <a:ext cx="1133977" cy="796708"/>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bán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hàng</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và</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phân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phối</a:t>
              </a:r>
              <a:r>
                <a:rPr lang="en-US" sz="1400" dirty="0">
                  <a:latin typeface="+mj-lt"/>
                  <a:ea typeface="Script" panose="00000400000000000000" pitchFamily="2" charset="0"/>
                  <a:cs typeface="Script" panose="00000400000000000000" pitchFamily="2" charset="0"/>
                </a:rPr>
                <a:t> (Sales and Distribution)</a:t>
              </a:r>
            </a:p>
          </p:txBody>
        </p:sp>
        <p:sp>
          <p:nvSpPr>
            <p:cNvPr id="23" name="Freeform 24">
              <a:extLst>
                <a:ext uri="{FF2B5EF4-FFF2-40B4-BE49-F238E27FC236}">
                  <a16:creationId xmlns:a16="http://schemas.microsoft.com/office/drawing/2014/main" id="{3C72ECE6-C5D4-445F-96BF-4890C877F284}"/>
                </a:ext>
              </a:extLst>
            </p:cNvPr>
            <p:cNvSpPr>
              <a:spLocks noEditPoints="1"/>
            </p:cNvSpPr>
            <p:nvPr/>
          </p:nvSpPr>
          <p:spPr bwMode="auto">
            <a:xfrm>
              <a:off x="7473498" y="2636589"/>
              <a:ext cx="350838" cy="209550"/>
            </a:xfrm>
            <a:custGeom>
              <a:avLst/>
              <a:gdLst>
                <a:gd name="T0" fmla="*/ 24 w 356"/>
                <a:gd name="T1" fmla="*/ 213 h 213"/>
                <a:gd name="T2" fmla="*/ 24 w 356"/>
                <a:gd name="T3" fmla="*/ 0 h 213"/>
                <a:gd name="T4" fmla="*/ 356 w 356"/>
                <a:gd name="T5" fmla="*/ 190 h 213"/>
                <a:gd name="T6" fmla="*/ 24 w 356"/>
                <a:gd name="T7" fmla="*/ 190 h 213"/>
                <a:gd name="T8" fmla="*/ 71 w 356"/>
                <a:gd name="T9" fmla="*/ 68 h 213"/>
                <a:gd name="T10" fmla="*/ 48 w 356"/>
                <a:gd name="T11" fmla="*/ 68 h 213"/>
                <a:gd name="T12" fmla="*/ 68 w 356"/>
                <a:gd name="T13" fmla="*/ 47 h 213"/>
                <a:gd name="T14" fmla="*/ 95 w 356"/>
                <a:gd name="T15" fmla="*/ 115 h 213"/>
                <a:gd name="T16" fmla="*/ 48 w 356"/>
                <a:gd name="T17" fmla="*/ 115 h 213"/>
                <a:gd name="T18" fmla="*/ 92 w 356"/>
                <a:gd name="T19" fmla="*/ 95 h 213"/>
                <a:gd name="T20" fmla="*/ 71 w 356"/>
                <a:gd name="T21" fmla="*/ 163 h 213"/>
                <a:gd name="T22" fmla="*/ 48 w 356"/>
                <a:gd name="T23" fmla="*/ 163 h 213"/>
                <a:gd name="T24" fmla="*/ 68 w 356"/>
                <a:gd name="T25" fmla="*/ 142 h 213"/>
                <a:gd name="T26" fmla="*/ 119 w 356"/>
                <a:gd name="T27" fmla="*/ 68 h 213"/>
                <a:gd name="T28" fmla="*/ 95 w 356"/>
                <a:gd name="T29" fmla="*/ 68 h 213"/>
                <a:gd name="T30" fmla="*/ 116 w 356"/>
                <a:gd name="T31" fmla="*/ 47 h 213"/>
                <a:gd name="T32" fmla="*/ 261 w 356"/>
                <a:gd name="T33" fmla="*/ 163 h 213"/>
                <a:gd name="T34" fmla="*/ 95 w 356"/>
                <a:gd name="T35" fmla="*/ 163 h 213"/>
                <a:gd name="T36" fmla="*/ 258 w 356"/>
                <a:gd name="T37" fmla="*/ 142 h 213"/>
                <a:gd name="T38" fmla="*/ 143 w 356"/>
                <a:gd name="T39" fmla="*/ 115 h 213"/>
                <a:gd name="T40" fmla="*/ 119 w 356"/>
                <a:gd name="T41" fmla="*/ 115 h 213"/>
                <a:gd name="T42" fmla="*/ 140 w 356"/>
                <a:gd name="T43" fmla="*/ 95 h 213"/>
                <a:gd name="T44" fmla="*/ 166 w 356"/>
                <a:gd name="T45" fmla="*/ 68 h 213"/>
                <a:gd name="T46" fmla="*/ 143 w 356"/>
                <a:gd name="T47" fmla="*/ 68 h 213"/>
                <a:gd name="T48" fmla="*/ 163 w 356"/>
                <a:gd name="T49" fmla="*/ 47 h 213"/>
                <a:gd name="T50" fmla="*/ 190 w 356"/>
                <a:gd name="T51" fmla="*/ 115 h 213"/>
                <a:gd name="T52" fmla="*/ 166 w 356"/>
                <a:gd name="T53" fmla="*/ 115 h 213"/>
                <a:gd name="T54" fmla="*/ 187 w 356"/>
                <a:gd name="T55" fmla="*/ 95 h 213"/>
                <a:gd name="T56" fmla="*/ 214 w 356"/>
                <a:gd name="T57" fmla="*/ 68 h 213"/>
                <a:gd name="T58" fmla="*/ 190 w 356"/>
                <a:gd name="T59" fmla="*/ 68 h 213"/>
                <a:gd name="T60" fmla="*/ 211 w 356"/>
                <a:gd name="T61" fmla="*/ 47 h 213"/>
                <a:gd name="T62" fmla="*/ 238 w 356"/>
                <a:gd name="T63" fmla="*/ 115 h 213"/>
                <a:gd name="T64" fmla="*/ 214 w 356"/>
                <a:gd name="T65" fmla="*/ 115 h 213"/>
                <a:gd name="T66" fmla="*/ 235 w 356"/>
                <a:gd name="T67" fmla="*/ 95 h 213"/>
                <a:gd name="T68" fmla="*/ 261 w 356"/>
                <a:gd name="T69" fmla="*/ 68 h 213"/>
                <a:gd name="T70" fmla="*/ 238 w 356"/>
                <a:gd name="T71" fmla="*/ 68 h 213"/>
                <a:gd name="T72" fmla="*/ 258 w 356"/>
                <a:gd name="T73" fmla="*/ 47 h 213"/>
                <a:gd name="T74" fmla="*/ 309 w 356"/>
                <a:gd name="T75" fmla="*/ 115 h 213"/>
                <a:gd name="T76" fmla="*/ 261 w 356"/>
                <a:gd name="T77" fmla="*/ 115 h 213"/>
                <a:gd name="T78" fmla="*/ 285 w 356"/>
                <a:gd name="T79" fmla="*/ 95 h 213"/>
                <a:gd name="T80" fmla="*/ 306 w 356"/>
                <a:gd name="T81" fmla="*/ 47 h 213"/>
                <a:gd name="T82" fmla="*/ 309 w 356"/>
                <a:gd name="T83" fmla="*/ 163 h 213"/>
                <a:gd name="T84" fmla="*/ 285 w 356"/>
                <a:gd name="T85" fmla="*/ 163 h 213"/>
                <a:gd name="T86" fmla="*/ 306 w 356"/>
                <a:gd name="T8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213">
                  <a:moveTo>
                    <a:pt x="356" y="190"/>
                  </a:moveTo>
                  <a:cubicBezTo>
                    <a:pt x="356" y="203"/>
                    <a:pt x="346" y="213"/>
                    <a:pt x="332" y="213"/>
                  </a:cubicBezTo>
                  <a:cubicBezTo>
                    <a:pt x="24" y="213"/>
                    <a:pt x="24" y="213"/>
                    <a:pt x="24" y="213"/>
                  </a:cubicBezTo>
                  <a:cubicBezTo>
                    <a:pt x="11" y="213"/>
                    <a:pt x="0" y="203"/>
                    <a:pt x="0" y="190"/>
                  </a:cubicBezTo>
                  <a:cubicBezTo>
                    <a:pt x="0" y="23"/>
                    <a:pt x="0" y="23"/>
                    <a:pt x="0" y="23"/>
                  </a:cubicBezTo>
                  <a:cubicBezTo>
                    <a:pt x="0" y="10"/>
                    <a:pt x="11" y="0"/>
                    <a:pt x="24" y="0"/>
                  </a:cubicBezTo>
                  <a:cubicBezTo>
                    <a:pt x="332" y="0"/>
                    <a:pt x="332" y="0"/>
                    <a:pt x="332" y="0"/>
                  </a:cubicBezTo>
                  <a:cubicBezTo>
                    <a:pt x="346" y="0"/>
                    <a:pt x="356" y="10"/>
                    <a:pt x="356" y="23"/>
                  </a:cubicBezTo>
                  <a:lnTo>
                    <a:pt x="356" y="190"/>
                  </a:lnTo>
                  <a:close/>
                  <a:moveTo>
                    <a:pt x="332" y="23"/>
                  </a:moveTo>
                  <a:cubicBezTo>
                    <a:pt x="24" y="23"/>
                    <a:pt x="24" y="23"/>
                    <a:pt x="24" y="23"/>
                  </a:cubicBezTo>
                  <a:cubicBezTo>
                    <a:pt x="24" y="190"/>
                    <a:pt x="24" y="190"/>
                    <a:pt x="24" y="190"/>
                  </a:cubicBezTo>
                  <a:cubicBezTo>
                    <a:pt x="332" y="190"/>
                    <a:pt x="332" y="190"/>
                    <a:pt x="332" y="190"/>
                  </a:cubicBezTo>
                  <a:lnTo>
                    <a:pt x="332" y="23"/>
                  </a:lnTo>
                  <a:close/>
                  <a:moveTo>
                    <a:pt x="71" y="68"/>
                  </a:moveTo>
                  <a:cubicBezTo>
                    <a:pt x="71" y="69"/>
                    <a:pt x="70" y="71"/>
                    <a:pt x="68" y="71"/>
                  </a:cubicBezTo>
                  <a:cubicBezTo>
                    <a:pt x="51" y="71"/>
                    <a:pt x="51" y="71"/>
                    <a:pt x="51" y="71"/>
                  </a:cubicBezTo>
                  <a:cubicBezTo>
                    <a:pt x="49" y="71"/>
                    <a:pt x="48" y="69"/>
                    <a:pt x="48" y="68"/>
                  </a:cubicBezTo>
                  <a:cubicBezTo>
                    <a:pt x="48" y="50"/>
                    <a:pt x="48" y="50"/>
                    <a:pt x="48" y="50"/>
                  </a:cubicBezTo>
                  <a:cubicBezTo>
                    <a:pt x="48" y="48"/>
                    <a:pt x="49" y="47"/>
                    <a:pt x="51" y="47"/>
                  </a:cubicBezTo>
                  <a:cubicBezTo>
                    <a:pt x="68" y="47"/>
                    <a:pt x="68" y="47"/>
                    <a:pt x="68" y="47"/>
                  </a:cubicBezTo>
                  <a:cubicBezTo>
                    <a:pt x="70" y="47"/>
                    <a:pt x="71" y="48"/>
                    <a:pt x="71" y="50"/>
                  </a:cubicBezTo>
                  <a:lnTo>
                    <a:pt x="71" y="68"/>
                  </a:lnTo>
                  <a:close/>
                  <a:moveTo>
                    <a:pt x="95" y="115"/>
                  </a:moveTo>
                  <a:cubicBezTo>
                    <a:pt x="95" y="117"/>
                    <a:pt x="94" y="118"/>
                    <a:pt x="92" y="118"/>
                  </a:cubicBezTo>
                  <a:cubicBezTo>
                    <a:pt x="51" y="118"/>
                    <a:pt x="51" y="118"/>
                    <a:pt x="51" y="118"/>
                  </a:cubicBezTo>
                  <a:cubicBezTo>
                    <a:pt x="49" y="118"/>
                    <a:pt x="48" y="117"/>
                    <a:pt x="48" y="115"/>
                  </a:cubicBezTo>
                  <a:cubicBezTo>
                    <a:pt x="48" y="97"/>
                    <a:pt x="48" y="97"/>
                    <a:pt x="48" y="97"/>
                  </a:cubicBezTo>
                  <a:cubicBezTo>
                    <a:pt x="48" y="96"/>
                    <a:pt x="49" y="95"/>
                    <a:pt x="51" y="95"/>
                  </a:cubicBezTo>
                  <a:cubicBezTo>
                    <a:pt x="92" y="95"/>
                    <a:pt x="92" y="95"/>
                    <a:pt x="92" y="95"/>
                  </a:cubicBezTo>
                  <a:cubicBezTo>
                    <a:pt x="94" y="95"/>
                    <a:pt x="95" y="96"/>
                    <a:pt x="95" y="97"/>
                  </a:cubicBezTo>
                  <a:lnTo>
                    <a:pt x="95" y="115"/>
                  </a:lnTo>
                  <a:close/>
                  <a:moveTo>
                    <a:pt x="71" y="163"/>
                  </a:moveTo>
                  <a:cubicBezTo>
                    <a:pt x="71" y="164"/>
                    <a:pt x="70" y="166"/>
                    <a:pt x="68" y="166"/>
                  </a:cubicBezTo>
                  <a:cubicBezTo>
                    <a:pt x="51" y="166"/>
                    <a:pt x="51" y="166"/>
                    <a:pt x="51" y="166"/>
                  </a:cubicBezTo>
                  <a:cubicBezTo>
                    <a:pt x="49" y="166"/>
                    <a:pt x="48" y="164"/>
                    <a:pt x="48" y="163"/>
                  </a:cubicBezTo>
                  <a:cubicBezTo>
                    <a:pt x="48" y="145"/>
                    <a:pt x="48" y="145"/>
                    <a:pt x="48" y="145"/>
                  </a:cubicBezTo>
                  <a:cubicBezTo>
                    <a:pt x="48" y="143"/>
                    <a:pt x="49" y="142"/>
                    <a:pt x="51" y="142"/>
                  </a:cubicBezTo>
                  <a:cubicBezTo>
                    <a:pt x="68" y="142"/>
                    <a:pt x="68" y="142"/>
                    <a:pt x="68" y="142"/>
                  </a:cubicBezTo>
                  <a:cubicBezTo>
                    <a:pt x="70" y="142"/>
                    <a:pt x="71" y="143"/>
                    <a:pt x="71" y="145"/>
                  </a:cubicBezTo>
                  <a:lnTo>
                    <a:pt x="71" y="163"/>
                  </a:lnTo>
                  <a:close/>
                  <a:moveTo>
                    <a:pt x="119" y="68"/>
                  </a:moveTo>
                  <a:cubicBezTo>
                    <a:pt x="119" y="69"/>
                    <a:pt x="117" y="71"/>
                    <a:pt x="116" y="71"/>
                  </a:cubicBezTo>
                  <a:cubicBezTo>
                    <a:pt x="98" y="71"/>
                    <a:pt x="98" y="71"/>
                    <a:pt x="98" y="71"/>
                  </a:cubicBezTo>
                  <a:cubicBezTo>
                    <a:pt x="96" y="71"/>
                    <a:pt x="95" y="69"/>
                    <a:pt x="95" y="68"/>
                  </a:cubicBezTo>
                  <a:cubicBezTo>
                    <a:pt x="95" y="50"/>
                    <a:pt x="95" y="50"/>
                    <a:pt x="95" y="50"/>
                  </a:cubicBezTo>
                  <a:cubicBezTo>
                    <a:pt x="95" y="48"/>
                    <a:pt x="96" y="47"/>
                    <a:pt x="98" y="47"/>
                  </a:cubicBezTo>
                  <a:cubicBezTo>
                    <a:pt x="116" y="47"/>
                    <a:pt x="116" y="47"/>
                    <a:pt x="116" y="47"/>
                  </a:cubicBezTo>
                  <a:cubicBezTo>
                    <a:pt x="117" y="47"/>
                    <a:pt x="119" y="48"/>
                    <a:pt x="119" y="50"/>
                  </a:cubicBezTo>
                  <a:lnTo>
                    <a:pt x="119" y="68"/>
                  </a:lnTo>
                  <a:close/>
                  <a:moveTo>
                    <a:pt x="261" y="163"/>
                  </a:moveTo>
                  <a:cubicBezTo>
                    <a:pt x="261" y="164"/>
                    <a:pt x="260" y="166"/>
                    <a:pt x="258" y="166"/>
                  </a:cubicBezTo>
                  <a:cubicBezTo>
                    <a:pt x="98" y="166"/>
                    <a:pt x="98" y="166"/>
                    <a:pt x="98" y="166"/>
                  </a:cubicBezTo>
                  <a:cubicBezTo>
                    <a:pt x="96" y="166"/>
                    <a:pt x="95" y="164"/>
                    <a:pt x="95" y="163"/>
                  </a:cubicBezTo>
                  <a:cubicBezTo>
                    <a:pt x="95" y="145"/>
                    <a:pt x="95" y="145"/>
                    <a:pt x="95" y="145"/>
                  </a:cubicBezTo>
                  <a:cubicBezTo>
                    <a:pt x="95" y="143"/>
                    <a:pt x="96" y="142"/>
                    <a:pt x="98" y="142"/>
                  </a:cubicBezTo>
                  <a:cubicBezTo>
                    <a:pt x="258" y="142"/>
                    <a:pt x="258" y="142"/>
                    <a:pt x="258" y="142"/>
                  </a:cubicBezTo>
                  <a:cubicBezTo>
                    <a:pt x="260" y="142"/>
                    <a:pt x="261" y="143"/>
                    <a:pt x="261" y="145"/>
                  </a:cubicBezTo>
                  <a:lnTo>
                    <a:pt x="261" y="163"/>
                  </a:lnTo>
                  <a:close/>
                  <a:moveTo>
                    <a:pt x="143" y="115"/>
                  </a:moveTo>
                  <a:cubicBezTo>
                    <a:pt x="143" y="117"/>
                    <a:pt x="141" y="118"/>
                    <a:pt x="140" y="118"/>
                  </a:cubicBezTo>
                  <a:cubicBezTo>
                    <a:pt x="122" y="118"/>
                    <a:pt x="122" y="118"/>
                    <a:pt x="122" y="118"/>
                  </a:cubicBezTo>
                  <a:cubicBezTo>
                    <a:pt x="120" y="118"/>
                    <a:pt x="119" y="117"/>
                    <a:pt x="119" y="115"/>
                  </a:cubicBezTo>
                  <a:cubicBezTo>
                    <a:pt x="119" y="97"/>
                    <a:pt x="119" y="97"/>
                    <a:pt x="119" y="97"/>
                  </a:cubicBezTo>
                  <a:cubicBezTo>
                    <a:pt x="119" y="96"/>
                    <a:pt x="120" y="95"/>
                    <a:pt x="122" y="95"/>
                  </a:cubicBezTo>
                  <a:cubicBezTo>
                    <a:pt x="140" y="95"/>
                    <a:pt x="140" y="95"/>
                    <a:pt x="140" y="95"/>
                  </a:cubicBezTo>
                  <a:cubicBezTo>
                    <a:pt x="141" y="95"/>
                    <a:pt x="143" y="96"/>
                    <a:pt x="143" y="97"/>
                  </a:cubicBezTo>
                  <a:lnTo>
                    <a:pt x="143" y="115"/>
                  </a:lnTo>
                  <a:close/>
                  <a:moveTo>
                    <a:pt x="166" y="68"/>
                  </a:moveTo>
                  <a:cubicBezTo>
                    <a:pt x="166" y="69"/>
                    <a:pt x="165" y="71"/>
                    <a:pt x="163" y="71"/>
                  </a:cubicBezTo>
                  <a:cubicBezTo>
                    <a:pt x="145" y="71"/>
                    <a:pt x="145" y="71"/>
                    <a:pt x="145" y="71"/>
                  </a:cubicBezTo>
                  <a:cubicBezTo>
                    <a:pt x="144" y="71"/>
                    <a:pt x="143" y="69"/>
                    <a:pt x="143" y="68"/>
                  </a:cubicBezTo>
                  <a:cubicBezTo>
                    <a:pt x="143" y="50"/>
                    <a:pt x="143" y="50"/>
                    <a:pt x="143" y="50"/>
                  </a:cubicBezTo>
                  <a:cubicBezTo>
                    <a:pt x="143" y="48"/>
                    <a:pt x="144" y="47"/>
                    <a:pt x="145" y="47"/>
                  </a:cubicBezTo>
                  <a:cubicBezTo>
                    <a:pt x="163" y="47"/>
                    <a:pt x="163" y="47"/>
                    <a:pt x="163" y="47"/>
                  </a:cubicBezTo>
                  <a:cubicBezTo>
                    <a:pt x="165" y="47"/>
                    <a:pt x="166" y="48"/>
                    <a:pt x="166" y="50"/>
                  </a:cubicBezTo>
                  <a:lnTo>
                    <a:pt x="166" y="68"/>
                  </a:lnTo>
                  <a:close/>
                  <a:moveTo>
                    <a:pt x="190" y="115"/>
                  </a:moveTo>
                  <a:cubicBezTo>
                    <a:pt x="190" y="117"/>
                    <a:pt x="189" y="118"/>
                    <a:pt x="187" y="118"/>
                  </a:cubicBezTo>
                  <a:cubicBezTo>
                    <a:pt x="169" y="118"/>
                    <a:pt x="169" y="118"/>
                    <a:pt x="169" y="118"/>
                  </a:cubicBezTo>
                  <a:cubicBezTo>
                    <a:pt x="168" y="118"/>
                    <a:pt x="166" y="117"/>
                    <a:pt x="166" y="115"/>
                  </a:cubicBezTo>
                  <a:cubicBezTo>
                    <a:pt x="166" y="97"/>
                    <a:pt x="166" y="97"/>
                    <a:pt x="166" y="97"/>
                  </a:cubicBezTo>
                  <a:cubicBezTo>
                    <a:pt x="166" y="96"/>
                    <a:pt x="168" y="95"/>
                    <a:pt x="169" y="95"/>
                  </a:cubicBezTo>
                  <a:cubicBezTo>
                    <a:pt x="187" y="95"/>
                    <a:pt x="187" y="95"/>
                    <a:pt x="187" y="95"/>
                  </a:cubicBezTo>
                  <a:cubicBezTo>
                    <a:pt x="189" y="95"/>
                    <a:pt x="190" y="96"/>
                    <a:pt x="190" y="97"/>
                  </a:cubicBezTo>
                  <a:lnTo>
                    <a:pt x="190" y="115"/>
                  </a:lnTo>
                  <a:close/>
                  <a:moveTo>
                    <a:pt x="214" y="68"/>
                  </a:moveTo>
                  <a:cubicBezTo>
                    <a:pt x="214" y="69"/>
                    <a:pt x="212" y="71"/>
                    <a:pt x="211" y="71"/>
                  </a:cubicBezTo>
                  <a:cubicBezTo>
                    <a:pt x="193" y="71"/>
                    <a:pt x="193" y="71"/>
                    <a:pt x="193" y="71"/>
                  </a:cubicBezTo>
                  <a:cubicBezTo>
                    <a:pt x="191" y="71"/>
                    <a:pt x="190" y="69"/>
                    <a:pt x="190" y="68"/>
                  </a:cubicBezTo>
                  <a:cubicBezTo>
                    <a:pt x="190" y="50"/>
                    <a:pt x="190" y="50"/>
                    <a:pt x="190" y="50"/>
                  </a:cubicBezTo>
                  <a:cubicBezTo>
                    <a:pt x="190" y="48"/>
                    <a:pt x="191" y="47"/>
                    <a:pt x="193" y="47"/>
                  </a:cubicBezTo>
                  <a:cubicBezTo>
                    <a:pt x="211" y="47"/>
                    <a:pt x="211" y="47"/>
                    <a:pt x="211" y="47"/>
                  </a:cubicBezTo>
                  <a:cubicBezTo>
                    <a:pt x="212" y="47"/>
                    <a:pt x="214" y="48"/>
                    <a:pt x="214" y="50"/>
                  </a:cubicBezTo>
                  <a:lnTo>
                    <a:pt x="214" y="68"/>
                  </a:lnTo>
                  <a:close/>
                  <a:moveTo>
                    <a:pt x="238" y="115"/>
                  </a:moveTo>
                  <a:cubicBezTo>
                    <a:pt x="238" y="117"/>
                    <a:pt x="236" y="118"/>
                    <a:pt x="235" y="118"/>
                  </a:cubicBezTo>
                  <a:cubicBezTo>
                    <a:pt x="217" y="118"/>
                    <a:pt x="217" y="118"/>
                    <a:pt x="217" y="118"/>
                  </a:cubicBezTo>
                  <a:cubicBezTo>
                    <a:pt x="215" y="118"/>
                    <a:pt x="214" y="117"/>
                    <a:pt x="214" y="115"/>
                  </a:cubicBezTo>
                  <a:cubicBezTo>
                    <a:pt x="214" y="97"/>
                    <a:pt x="214" y="97"/>
                    <a:pt x="214" y="97"/>
                  </a:cubicBezTo>
                  <a:cubicBezTo>
                    <a:pt x="214" y="96"/>
                    <a:pt x="215" y="95"/>
                    <a:pt x="217" y="95"/>
                  </a:cubicBezTo>
                  <a:cubicBezTo>
                    <a:pt x="235" y="95"/>
                    <a:pt x="235" y="95"/>
                    <a:pt x="235" y="95"/>
                  </a:cubicBezTo>
                  <a:cubicBezTo>
                    <a:pt x="236" y="95"/>
                    <a:pt x="238" y="96"/>
                    <a:pt x="238" y="97"/>
                  </a:cubicBezTo>
                  <a:lnTo>
                    <a:pt x="238" y="115"/>
                  </a:lnTo>
                  <a:close/>
                  <a:moveTo>
                    <a:pt x="261" y="68"/>
                  </a:moveTo>
                  <a:cubicBezTo>
                    <a:pt x="261" y="69"/>
                    <a:pt x="260" y="71"/>
                    <a:pt x="258" y="71"/>
                  </a:cubicBezTo>
                  <a:cubicBezTo>
                    <a:pt x="240" y="71"/>
                    <a:pt x="240" y="71"/>
                    <a:pt x="240" y="71"/>
                  </a:cubicBezTo>
                  <a:cubicBezTo>
                    <a:pt x="239" y="71"/>
                    <a:pt x="238" y="69"/>
                    <a:pt x="238" y="68"/>
                  </a:cubicBezTo>
                  <a:cubicBezTo>
                    <a:pt x="238" y="50"/>
                    <a:pt x="238" y="50"/>
                    <a:pt x="238" y="50"/>
                  </a:cubicBezTo>
                  <a:cubicBezTo>
                    <a:pt x="238" y="48"/>
                    <a:pt x="239" y="47"/>
                    <a:pt x="240" y="47"/>
                  </a:cubicBezTo>
                  <a:cubicBezTo>
                    <a:pt x="258" y="47"/>
                    <a:pt x="258" y="47"/>
                    <a:pt x="258" y="47"/>
                  </a:cubicBezTo>
                  <a:cubicBezTo>
                    <a:pt x="260" y="47"/>
                    <a:pt x="261" y="48"/>
                    <a:pt x="261" y="50"/>
                  </a:cubicBezTo>
                  <a:lnTo>
                    <a:pt x="261" y="68"/>
                  </a:lnTo>
                  <a:close/>
                  <a:moveTo>
                    <a:pt x="309" y="115"/>
                  </a:moveTo>
                  <a:cubicBezTo>
                    <a:pt x="309" y="117"/>
                    <a:pt x="307" y="118"/>
                    <a:pt x="306" y="118"/>
                  </a:cubicBezTo>
                  <a:cubicBezTo>
                    <a:pt x="264" y="118"/>
                    <a:pt x="264" y="118"/>
                    <a:pt x="264" y="118"/>
                  </a:cubicBezTo>
                  <a:cubicBezTo>
                    <a:pt x="263" y="118"/>
                    <a:pt x="261" y="117"/>
                    <a:pt x="261" y="115"/>
                  </a:cubicBezTo>
                  <a:cubicBezTo>
                    <a:pt x="261" y="97"/>
                    <a:pt x="261" y="97"/>
                    <a:pt x="261" y="97"/>
                  </a:cubicBezTo>
                  <a:cubicBezTo>
                    <a:pt x="261" y="96"/>
                    <a:pt x="263" y="95"/>
                    <a:pt x="264" y="95"/>
                  </a:cubicBezTo>
                  <a:cubicBezTo>
                    <a:pt x="285" y="95"/>
                    <a:pt x="285" y="95"/>
                    <a:pt x="285" y="95"/>
                  </a:cubicBezTo>
                  <a:cubicBezTo>
                    <a:pt x="285" y="50"/>
                    <a:pt x="285" y="50"/>
                    <a:pt x="285" y="50"/>
                  </a:cubicBezTo>
                  <a:cubicBezTo>
                    <a:pt x="285" y="48"/>
                    <a:pt x="286" y="47"/>
                    <a:pt x="288" y="47"/>
                  </a:cubicBezTo>
                  <a:cubicBezTo>
                    <a:pt x="306" y="47"/>
                    <a:pt x="306" y="47"/>
                    <a:pt x="306" y="47"/>
                  </a:cubicBezTo>
                  <a:cubicBezTo>
                    <a:pt x="307" y="47"/>
                    <a:pt x="309" y="48"/>
                    <a:pt x="309" y="50"/>
                  </a:cubicBezTo>
                  <a:lnTo>
                    <a:pt x="309" y="115"/>
                  </a:lnTo>
                  <a:close/>
                  <a:moveTo>
                    <a:pt x="309" y="163"/>
                  </a:moveTo>
                  <a:cubicBezTo>
                    <a:pt x="309" y="164"/>
                    <a:pt x="307" y="166"/>
                    <a:pt x="306" y="166"/>
                  </a:cubicBezTo>
                  <a:cubicBezTo>
                    <a:pt x="288" y="166"/>
                    <a:pt x="288" y="166"/>
                    <a:pt x="288" y="166"/>
                  </a:cubicBezTo>
                  <a:cubicBezTo>
                    <a:pt x="286" y="166"/>
                    <a:pt x="285" y="164"/>
                    <a:pt x="285" y="163"/>
                  </a:cubicBezTo>
                  <a:cubicBezTo>
                    <a:pt x="285" y="145"/>
                    <a:pt x="285" y="145"/>
                    <a:pt x="285" y="145"/>
                  </a:cubicBezTo>
                  <a:cubicBezTo>
                    <a:pt x="285" y="143"/>
                    <a:pt x="286" y="142"/>
                    <a:pt x="288" y="142"/>
                  </a:cubicBezTo>
                  <a:cubicBezTo>
                    <a:pt x="306" y="142"/>
                    <a:pt x="306" y="142"/>
                    <a:pt x="306" y="142"/>
                  </a:cubicBezTo>
                  <a:cubicBezTo>
                    <a:pt x="307" y="142"/>
                    <a:pt x="309" y="143"/>
                    <a:pt x="309" y="145"/>
                  </a:cubicBezTo>
                  <a:lnTo>
                    <a:pt x="309" y="163"/>
                  </a:ln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24" name="Group 23">
            <a:extLst>
              <a:ext uri="{FF2B5EF4-FFF2-40B4-BE49-F238E27FC236}">
                <a16:creationId xmlns:a16="http://schemas.microsoft.com/office/drawing/2014/main" id="{915559A5-3F3C-4706-98A5-1FE591886BFA}"/>
              </a:ext>
            </a:extLst>
          </p:cNvPr>
          <p:cNvGrpSpPr/>
          <p:nvPr/>
        </p:nvGrpSpPr>
        <p:grpSpPr>
          <a:xfrm>
            <a:off x="9245650" y="2190568"/>
            <a:ext cx="1511969" cy="1155953"/>
            <a:chOff x="6934237" y="1642926"/>
            <a:chExt cx="1133977" cy="866965"/>
          </a:xfrm>
        </p:grpSpPr>
        <p:sp>
          <p:nvSpPr>
            <p:cNvPr id="25" name="TextBox 24">
              <a:extLst>
                <a:ext uri="{FF2B5EF4-FFF2-40B4-BE49-F238E27FC236}">
                  <a16:creationId xmlns:a16="http://schemas.microsoft.com/office/drawing/2014/main" id="{D7EA45E9-4017-4A9C-A613-490BF883FDEB}"/>
                </a:ext>
              </a:extLst>
            </p:cNvPr>
            <p:cNvSpPr txBox="1"/>
            <p:nvPr/>
          </p:nvSpPr>
          <p:spPr>
            <a:xfrm>
              <a:off x="6934237" y="1899002"/>
              <a:ext cx="1133977" cy="610889"/>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mua</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hàng</a:t>
              </a:r>
              <a:r>
                <a:rPr lang="en-US" sz="1400" dirty="0">
                  <a:latin typeface="+mj-lt"/>
                  <a:ea typeface="Script" panose="00000400000000000000" pitchFamily="2" charset="0"/>
                  <a:cs typeface="Script" panose="00000400000000000000" pitchFamily="2" charset="0"/>
                </a:rPr>
                <a:t> (Purchase Control)</a:t>
              </a:r>
            </a:p>
          </p:txBody>
        </p:sp>
        <p:sp>
          <p:nvSpPr>
            <p:cNvPr id="26" name="Freeform 25">
              <a:extLst>
                <a:ext uri="{FF2B5EF4-FFF2-40B4-BE49-F238E27FC236}">
                  <a16:creationId xmlns:a16="http://schemas.microsoft.com/office/drawing/2014/main" id="{DE46F7AE-A4A0-49BB-810B-5B290946DA5A}"/>
                </a:ext>
              </a:extLst>
            </p:cNvPr>
            <p:cNvSpPr>
              <a:spLocks noEditPoints="1"/>
            </p:cNvSpPr>
            <p:nvPr/>
          </p:nvSpPr>
          <p:spPr bwMode="auto">
            <a:xfrm>
              <a:off x="7016617" y="1642926"/>
              <a:ext cx="328613" cy="257175"/>
            </a:xfrm>
            <a:custGeom>
              <a:avLst/>
              <a:gdLst>
                <a:gd name="T0" fmla="*/ 329 w 333"/>
                <a:gd name="T1" fmla="*/ 106 h 261"/>
                <a:gd name="T2" fmla="*/ 229 w 333"/>
                <a:gd name="T3" fmla="*/ 226 h 261"/>
                <a:gd name="T4" fmla="*/ 147 w 333"/>
                <a:gd name="T5" fmla="*/ 247 h 261"/>
                <a:gd name="T6" fmla="*/ 94 w 333"/>
                <a:gd name="T7" fmla="*/ 238 h 261"/>
                <a:gd name="T8" fmla="*/ 60 w 333"/>
                <a:gd name="T9" fmla="*/ 223 h 261"/>
                <a:gd name="T10" fmla="*/ 24 w 333"/>
                <a:gd name="T11" fmla="*/ 261 h 261"/>
                <a:gd name="T12" fmla="*/ 3 w 333"/>
                <a:gd name="T13" fmla="*/ 247 h 261"/>
                <a:gd name="T14" fmla="*/ 0 w 333"/>
                <a:gd name="T15" fmla="*/ 239 h 261"/>
                <a:gd name="T16" fmla="*/ 37 w 333"/>
                <a:gd name="T17" fmla="*/ 193 h 261"/>
                <a:gd name="T18" fmla="*/ 32 w 333"/>
                <a:gd name="T19" fmla="*/ 178 h 261"/>
                <a:gd name="T20" fmla="*/ 30 w 333"/>
                <a:gd name="T21" fmla="*/ 159 h 261"/>
                <a:gd name="T22" fmla="*/ 129 w 333"/>
                <a:gd name="T23" fmla="*/ 40 h 261"/>
                <a:gd name="T24" fmla="*/ 274 w 333"/>
                <a:gd name="T25" fmla="*/ 18 h 261"/>
                <a:gd name="T26" fmla="*/ 305 w 333"/>
                <a:gd name="T27" fmla="*/ 0 h 261"/>
                <a:gd name="T28" fmla="*/ 333 w 333"/>
                <a:gd name="T29" fmla="*/ 70 h 261"/>
                <a:gd name="T30" fmla="*/ 329 w 333"/>
                <a:gd name="T31" fmla="*/ 106 h 261"/>
                <a:gd name="T32" fmla="*/ 226 w 333"/>
                <a:gd name="T33" fmla="*/ 95 h 261"/>
                <a:gd name="T34" fmla="*/ 75 w 333"/>
                <a:gd name="T35" fmla="*/ 170 h 261"/>
                <a:gd name="T36" fmla="*/ 72 w 333"/>
                <a:gd name="T37" fmla="*/ 178 h 261"/>
                <a:gd name="T38" fmla="*/ 83 w 333"/>
                <a:gd name="T39" fmla="*/ 190 h 261"/>
                <a:gd name="T40" fmla="*/ 92 w 333"/>
                <a:gd name="T41" fmla="*/ 186 h 261"/>
                <a:gd name="T42" fmla="*/ 118 w 333"/>
                <a:gd name="T43" fmla="*/ 161 h 261"/>
                <a:gd name="T44" fmla="*/ 226 w 333"/>
                <a:gd name="T45" fmla="*/ 119 h 261"/>
                <a:gd name="T46" fmla="*/ 238 w 333"/>
                <a:gd name="T47" fmla="*/ 107 h 261"/>
                <a:gd name="T48" fmla="*/ 226 w 333"/>
                <a:gd name="T49" fmla="*/ 9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3" h="261">
                  <a:moveTo>
                    <a:pt x="329" y="106"/>
                  </a:moveTo>
                  <a:cubicBezTo>
                    <a:pt x="317" y="163"/>
                    <a:pt x="280" y="201"/>
                    <a:pt x="229" y="226"/>
                  </a:cubicBezTo>
                  <a:cubicBezTo>
                    <a:pt x="204" y="239"/>
                    <a:pt x="175" y="247"/>
                    <a:pt x="147" y="247"/>
                  </a:cubicBezTo>
                  <a:cubicBezTo>
                    <a:pt x="129" y="247"/>
                    <a:pt x="111" y="244"/>
                    <a:pt x="94" y="238"/>
                  </a:cubicBezTo>
                  <a:cubicBezTo>
                    <a:pt x="85" y="235"/>
                    <a:pt x="68" y="223"/>
                    <a:pt x="60" y="223"/>
                  </a:cubicBezTo>
                  <a:cubicBezTo>
                    <a:pt x="51" y="223"/>
                    <a:pt x="40" y="261"/>
                    <a:pt x="24" y="261"/>
                  </a:cubicBezTo>
                  <a:cubicBezTo>
                    <a:pt x="12" y="261"/>
                    <a:pt x="8" y="255"/>
                    <a:pt x="3" y="247"/>
                  </a:cubicBezTo>
                  <a:cubicBezTo>
                    <a:pt x="2" y="244"/>
                    <a:pt x="0" y="242"/>
                    <a:pt x="0" y="239"/>
                  </a:cubicBezTo>
                  <a:cubicBezTo>
                    <a:pt x="0" y="219"/>
                    <a:pt x="37" y="204"/>
                    <a:pt x="37" y="193"/>
                  </a:cubicBezTo>
                  <a:cubicBezTo>
                    <a:pt x="37" y="192"/>
                    <a:pt x="32" y="182"/>
                    <a:pt x="32" y="178"/>
                  </a:cubicBezTo>
                  <a:cubicBezTo>
                    <a:pt x="30" y="172"/>
                    <a:pt x="30" y="165"/>
                    <a:pt x="30" y="159"/>
                  </a:cubicBezTo>
                  <a:cubicBezTo>
                    <a:pt x="30" y="100"/>
                    <a:pt x="77" y="58"/>
                    <a:pt x="129" y="40"/>
                  </a:cubicBezTo>
                  <a:cubicBezTo>
                    <a:pt x="168" y="28"/>
                    <a:pt x="248" y="42"/>
                    <a:pt x="274" y="18"/>
                  </a:cubicBezTo>
                  <a:cubicBezTo>
                    <a:pt x="284" y="9"/>
                    <a:pt x="289" y="0"/>
                    <a:pt x="305" y="0"/>
                  </a:cubicBezTo>
                  <a:cubicBezTo>
                    <a:pt x="326" y="0"/>
                    <a:pt x="333" y="54"/>
                    <a:pt x="333" y="70"/>
                  </a:cubicBezTo>
                  <a:cubicBezTo>
                    <a:pt x="333" y="82"/>
                    <a:pt x="332" y="94"/>
                    <a:pt x="329" y="106"/>
                  </a:cubicBezTo>
                  <a:close/>
                  <a:moveTo>
                    <a:pt x="226" y="95"/>
                  </a:moveTo>
                  <a:cubicBezTo>
                    <a:pt x="160" y="95"/>
                    <a:pt x="118" y="122"/>
                    <a:pt x="75" y="170"/>
                  </a:cubicBezTo>
                  <a:cubicBezTo>
                    <a:pt x="73" y="172"/>
                    <a:pt x="72" y="175"/>
                    <a:pt x="72" y="178"/>
                  </a:cubicBezTo>
                  <a:cubicBezTo>
                    <a:pt x="72" y="184"/>
                    <a:pt x="77" y="190"/>
                    <a:pt x="83" y="190"/>
                  </a:cubicBezTo>
                  <a:cubicBezTo>
                    <a:pt x="87" y="190"/>
                    <a:pt x="89" y="188"/>
                    <a:pt x="92" y="186"/>
                  </a:cubicBezTo>
                  <a:cubicBezTo>
                    <a:pt x="101" y="178"/>
                    <a:pt x="109" y="169"/>
                    <a:pt x="118" y="161"/>
                  </a:cubicBezTo>
                  <a:cubicBezTo>
                    <a:pt x="152" y="131"/>
                    <a:pt x="180" y="119"/>
                    <a:pt x="226" y="119"/>
                  </a:cubicBezTo>
                  <a:cubicBezTo>
                    <a:pt x="232" y="119"/>
                    <a:pt x="238" y="113"/>
                    <a:pt x="238" y="107"/>
                  </a:cubicBezTo>
                  <a:cubicBezTo>
                    <a:pt x="238" y="100"/>
                    <a:pt x="232" y="95"/>
                    <a:pt x="226" y="95"/>
                  </a:cubicBez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30" name="Group 29">
            <a:extLst>
              <a:ext uri="{FF2B5EF4-FFF2-40B4-BE49-F238E27FC236}">
                <a16:creationId xmlns:a16="http://schemas.microsoft.com/office/drawing/2014/main" id="{15CF3A5D-95CB-4691-99D3-82995211BB48}"/>
              </a:ext>
            </a:extLst>
          </p:cNvPr>
          <p:cNvGrpSpPr/>
          <p:nvPr/>
        </p:nvGrpSpPr>
        <p:grpSpPr>
          <a:xfrm>
            <a:off x="9245650" y="5060028"/>
            <a:ext cx="2006295" cy="950109"/>
            <a:chOff x="6934237" y="3795022"/>
            <a:chExt cx="1247375" cy="712582"/>
          </a:xfrm>
        </p:grpSpPr>
        <p:sp>
          <p:nvSpPr>
            <p:cNvPr id="31" name="TextBox 30">
              <a:extLst>
                <a:ext uri="{FF2B5EF4-FFF2-40B4-BE49-F238E27FC236}">
                  <a16:creationId xmlns:a16="http://schemas.microsoft.com/office/drawing/2014/main" id="{FFCFF49E-7FD8-4A48-8F45-6FAE0BA8DC5A}"/>
                </a:ext>
              </a:extLst>
            </p:cNvPr>
            <p:cNvSpPr txBox="1"/>
            <p:nvPr/>
          </p:nvSpPr>
          <p:spPr>
            <a:xfrm>
              <a:off x="6934237" y="4082535"/>
              <a:ext cx="1247375" cy="425069"/>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dự</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án</a:t>
              </a:r>
              <a:r>
                <a:rPr lang="en-US" sz="1400" dirty="0">
                  <a:latin typeface="+mj-lt"/>
                  <a:ea typeface="Script" panose="00000400000000000000" pitchFamily="2" charset="0"/>
                  <a:cs typeface="Script" panose="00000400000000000000" pitchFamily="2" charset="0"/>
                </a:rPr>
                <a:t> </a:t>
              </a:r>
            </a:p>
            <a:p>
              <a:pPr marR="0" lvl="0" algn="just" fontAlgn="base">
                <a:lnSpc>
                  <a:spcPct val="115000"/>
                </a:lnSpc>
                <a:spcBef>
                  <a:spcPts val="0"/>
                </a:spcBef>
                <a:spcAft>
                  <a:spcPts val="0"/>
                </a:spcAft>
                <a:buSzPts val="1000"/>
                <a:tabLst>
                  <a:tab pos="457200" algn="l"/>
                </a:tabLst>
              </a:pPr>
              <a:r>
                <a:rPr lang="en-US" sz="1400" dirty="0">
                  <a:latin typeface="+mj-lt"/>
                  <a:ea typeface="Script" panose="00000400000000000000" pitchFamily="2" charset="0"/>
                  <a:cs typeface="Script" panose="00000400000000000000" pitchFamily="2" charset="0"/>
                </a:rPr>
                <a:t>(Project Management)</a:t>
              </a:r>
            </a:p>
          </p:txBody>
        </p:sp>
        <p:sp>
          <p:nvSpPr>
            <p:cNvPr id="32" name="Freeform 27">
              <a:extLst>
                <a:ext uri="{FF2B5EF4-FFF2-40B4-BE49-F238E27FC236}">
                  <a16:creationId xmlns:a16="http://schemas.microsoft.com/office/drawing/2014/main" id="{6628D1AD-FF51-49E0-ADC4-A9D218FC2051}"/>
                </a:ext>
              </a:extLst>
            </p:cNvPr>
            <p:cNvSpPr>
              <a:spLocks/>
            </p:cNvSpPr>
            <p:nvPr/>
          </p:nvSpPr>
          <p:spPr bwMode="auto">
            <a:xfrm>
              <a:off x="7016617" y="3795022"/>
              <a:ext cx="304800" cy="287337"/>
            </a:xfrm>
            <a:custGeom>
              <a:avLst/>
              <a:gdLst>
                <a:gd name="T0" fmla="*/ 278 w 309"/>
                <a:gd name="T1" fmla="*/ 238 h 291"/>
                <a:gd name="T2" fmla="*/ 229 w 309"/>
                <a:gd name="T3" fmla="*/ 218 h 291"/>
                <a:gd name="T4" fmla="*/ 208 w 309"/>
                <a:gd name="T5" fmla="*/ 241 h 291"/>
                <a:gd name="T6" fmla="*/ 214 w 309"/>
                <a:gd name="T7" fmla="*/ 283 h 291"/>
                <a:gd name="T8" fmla="*/ 214 w 309"/>
                <a:gd name="T9" fmla="*/ 284 h 291"/>
                <a:gd name="T10" fmla="*/ 208 w 309"/>
                <a:gd name="T11" fmla="*/ 285 h 291"/>
                <a:gd name="T12" fmla="*/ 150 w 309"/>
                <a:gd name="T13" fmla="*/ 290 h 291"/>
                <a:gd name="T14" fmla="*/ 123 w 309"/>
                <a:gd name="T15" fmla="*/ 270 h 291"/>
                <a:gd name="T16" fmla="*/ 144 w 309"/>
                <a:gd name="T17" fmla="*/ 221 h 291"/>
                <a:gd name="T18" fmla="*/ 109 w 309"/>
                <a:gd name="T19" fmla="*/ 190 h 291"/>
                <a:gd name="T20" fmla="*/ 71 w 309"/>
                <a:gd name="T21" fmla="*/ 222 h 291"/>
                <a:gd name="T22" fmla="*/ 89 w 309"/>
                <a:gd name="T23" fmla="*/ 268 h 291"/>
                <a:gd name="T24" fmla="*/ 81 w 309"/>
                <a:gd name="T25" fmla="*/ 285 h 291"/>
                <a:gd name="T26" fmla="*/ 59 w 309"/>
                <a:gd name="T27" fmla="*/ 291 h 291"/>
                <a:gd name="T28" fmla="*/ 14 w 309"/>
                <a:gd name="T29" fmla="*/ 287 h 291"/>
                <a:gd name="T30" fmla="*/ 3 w 309"/>
                <a:gd name="T31" fmla="*/ 285 h 291"/>
                <a:gd name="T32" fmla="*/ 1 w 309"/>
                <a:gd name="T33" fmla="*/ 285 h 291"/>
                <a:gd name="T34" fmla="*/ 0 w 309"/>
                <a:gd name="T35" fmla="*/ 285 h 291"/>
                <a:gd name="T36" fmla="*/ 0 w 309"/>
                <a:gd name="T37" fmla="*/ 95 h 291"/>
                <a:gd name="T38" fmla="*/ 14 w 309"/>
                <a:gd name="T39" fmla="*/ 97 h 291"/>
                <a:gd name="T40" fmla="*/ 59 w 309"/>
                <a:gd name="T41" fmla="*/ 101 h 291"/>
                <a:gd name="T42" fmla="*/ 81 w 309"/>
                <a:gd name="T43" fmla="*/ 95 h 291"/>
                <a:gd name="T44" fmla="*/ 89 w 309"/>
                <a:gd name="T45" fmla="*/ 78 h 291"/>
                <a:gd name="T46" fmla="*/ 71 w 309"/>
                <a:gd name="T47" fmla="*/ 32 h 291"/>
                <a:gd name="T48" fmla="*/ 109 w 309"/>
                <a:gd name="T49" fmla="*/ 0 h 291"/>
                <a:gd name="T50" fmla="*/ 144 w 309"/>
                <a:gd name="T51" fmla="*/ 31 h 291"/>
                <a:gd name="T52" fmla="*/ 123 w 309"/>
                <a:gd name="T53" fmla="*/ 80 h 291"/>
                <a:gd name="T54" fmla="*/ 150 w 309"/>
                <a:gd name="T55" fmla="*/ 100 h 291"/>
                <a:gd name="T56" fmla="*/ 214 w 309"/>
                <a:gd name="T57" fmla="*/ 94 h 291"/>
                <a:gd name="T58" fmla="*/ 214 w 309"/>
                <a:gd name="T59" fmla="*/ 95 h 291"/>
                <a:gd name="T60" fmla="*/ 211 w 309"/>
                <a:gd name="T61" fmla="*/ 108 h 291"/>
                <a:gd name="T62" fmla="*/ 207 w 309"/>
                <a:gd name="T63" fmla="*/ 154 h 291"/>
                <a:gd name="T64" fmla="*/ 214 w 309"/>
                <a:gd name="T65" fmla="*/ 175 h 291"/>
                <a:gd name="T66" fmla="*/ 230 w 309"/>
                <a:gd name="T67" fmla="*/ 184 h 291"/>
                <a:gd name="T68" fmla="*/ 277 w 309"/>
                <a:gd name="T69" fmla="*/ 166 h 291"/>
                <a:gd name="T70" fmla="*/ 309 w 309"/>
                <a:gd name="T71" fmla="*/ 203 h 291"/>
                <a:gd name="T72" fmla="*/ 278 w 309"/>
                <a:gd name="T73" fmla="*/ 2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9" h="291">
                  <a:moveTo>
                    <a:pt x="278" y="238"/>
                  </a:moveTo>
                  <a:cubicBezTo>
                    <a:pt x="255" y="238"/>
                    <a:pt x="249" y="218"/>
                    <a:pt x="229" y="218"/>
                  </a:cubicBezTo>
                  <a:cubicBezTo>
                    <a:pt x="214" y="218"/>
                    <a:pt x="208" y="227"/>
                    <a:pt x="208" y="241"/>
                  </a:cubicBezTo>
                  <a:cubicBezTo>
                    <a:pt x="208" y="255"/>
                    <a:pt x="214" y="269"/>
                    <a:pt x="214" y="283"/>
                  </a:cubicBezTo>
                  <a:cubicBezTo>
                    <a:pt x="214" y="284"/>
                    <a:pt x="214" y="284"/>
                    <a:pt x="214" y="284"/>
                  </a:cubicBezTo>
                  <a:cubicBezTo>
                    <a:pt x="212" y="284"/>
                    <a:pt x="210" y="284"/>
                    <a:pt x="208" y="285"/>
                  </a:cubicBezTo>
                  <a:cubicBezTo>
                    <a:pt x="189" y="286"/>
                    <a:pt x="169" y="290"/>
                    <a:pt x="150" y="290"/>
                  </a:cubicBezTo>
                  <a:cubicBezTo>
                    <a:pt x="137" y="290"/>
                    <a:pt x="123" y="285"/>
                    <a:pt x="123" y="270"/>
                  </a:cubicBezTo>
                  <a:cubicBezTo>
                    <a:pt x="123" y="249"/>
                    <a:pt x="144" y="243"/>
                    <a:pt x="144" y="221"/>
                  </a:cubicBezTo>
                  <a:cubicBezTo>
                    <a:pt x="144" y="201"/>
                    <a:pt x="128" y="190"/>
                    <a:pt x="109" y="190"/>
                  </a:cubicBezTo>
                  <a:cubicBezTo>
                    <a:pt x="89" y="190"/>
                    <a:pt x="71" y="200"/>
                    <a:pt x="71" y="222"/>
                  </a:cubicBezTo>
                  <a:cubicBezTo>
                    <a:pt x="71" y="245"/>
                    <a:pt x="89" y="255"/>
                    <a:pt x="89" y="268"/>
                  </a:cubicBezTo>
                  <a:cubicBezTo>
                    <a:pt x="89" y="275"/>
                    <a:pt x="85" y="280"/>
                    <a:pt x="81" y="285"/>
                  </a:cubicBezTo>
                  <a:cubicBezTo>
                    <a:pt x="75" y="290"/>
                    <a:pt x="67" y="291"/>
                    <a:pt x="59" y="291"/>
                  </a:cubicBezTo>
                  <a:cubicBezTo>
                    <a:pt x="44" y="291"/>
                    <a:pt x="29" y="289"/>
                    <a:pt x="14" y="287"/>
                  </a:cubicBezTo>
                  <a:cubicBezTo>
                    <a:pt x="10" y="286"/>
                    <a:pt x="7" y="286"/>
                    <a:pt x="3" y="285"/>
                  </a:cubicBezTo>
                  <a:cubicBezTo>
                    <a:pt x="1" y="285"/>
                    <a:pt x="1" y="285"/>
                    <a:pt x="1" y="285"/>
                  </a:cubicBezTo>
                  <a:cubicBezTo>
                    <a:pt x="1" y="285"/>
                    <a:pt x="0" y="285"/>
                    <a:pt x="0" y="285"/>
                  </a:cubicBezTo>
                  <a:cubicBezTo>
                    <a:pt x="0" y="95"/>
                    <a:pt x="0" y="95"/>
                    <a:pt x="0" y="95"/>
                  </a:cubicBezTo>
                  <a:cubicBezTo>
                    <a:pt x="1" y="95"/>
                    <a:pt x="12" y="96"/>
                    <a:pt x="14" y="97"/>
                  </a:cubicBezTo>
                  <a:cubicBezTo>
                    <a:pt x="29" y="99"/>
                    <a:pt x="44" y="101"/>
                    <a:pt x="59" y="101"/>
                  </a:cubicBezTo>
                  <a:cubicBezTo>
                    <a:pt x="67" y="101"/>
                    <a:pt x="75" y="100"/>
                    <a:pt x="81" y="95"/>
                  </a:cubicBezTo>
                  <a:cubicBezTo>
                    <a:pt x="85" y="90"/>
                    <a:pt x="89" y="85"/>
                    <a:pt x="89" y="78"/>
                  </a:cubicBezTo>
                  <a:cubicBezTo>
                    <a:pt x="89" y="65"/>
                    <a:pt x="71" y="55"/>
                    <a:pt x="71" y="32"/>
                  </a:cubicBezTo>
                  <a:cubicBezTo>
                    <a:pt x="71" y="10"/>
                    <a:pt x="89" y="0"/>
                    <a:pt x="109" y="0"/>
                  </a:cubicBezTo>
                  <a:cubicBezTo>
                    <a:pt x="128" y="0"/>
                    <a:pt x="144" y="11"/>
                    <a:pt x="144" y="31"/>
                  </a:cubicBezTo>
                  <a:cubicBezTo>
                    <a:pt x="144" y="53"/>
                    <a:pt x="123" y="59"/>
                    <a:pt x="123" y="80"/>
                  </a:cubicBezTo>
                  <a:cubicBezTo>
                    <a:pt x="123" y="95"/>
                    <a:pt x="137" y="100"/>
                    <a:pt x="150" y="100"/>
                  </a:cubicBezTo>
                  <a:cubicBezTo>
                    <a:pt x="171" y="100"/>
                    <a:pt x="193" y="95"/>
                    <a:pt x="214" y="94"/>
                  </a:cubicBezTo>
                  <a:cubicBezTo>
                    <a:pt x="214" y="95"/>
                    <a:pt x="214" y="95"/>
                    <a:pt x="214" y="95"/>
                  </a:cubicBezTo>
                  <a:cubicBezTo>
                    <a:pt x="213" y="95"/>
                    <a:pt x="212" y="106"/>
                    <a:pt x="211" y="108"/>
                  </a:cubicBezTo>
                  <a:cubicBezTo>
                    <a:pt x="209" y="123"/>
                    <a:pt x="207" y="138"/>
                    <a:pt x="207" y="154"/>
                  </a:cubicBezTo>
                  <a:cubicBezTo>
                    <a:pt x="207" y="161"/>
                    <a:pt x="208" y="170"/>
                    <a:pt x="214" y="175"/>
                  </a:cubicBezTo>
                  <a:cubicBezTo>
                    <a:pt x="218" y="180"/>
                    <a:pt x="224" y="184"/>
                    <a:pt x="230" y="184"/>
                  </a:cubicBezTo>
                  <a:cubicBezTo>
                    <a:pt x="243" y="184"/>
                    <a:pt x="253" y="166"/>
                    <a:pt x="277" y="166"/>
                  </a:cubicBezTo>
                  <a:cubicBezTo>
                    <a:pt x="298" y="166"/>
                    <a:pt x="309" y="184"/>
                    <a:pt x="309" y="203"/>
                  </a:cubicBezTo>
                  <a:cubicBezTo>
                    <a:pt x="309" y="222"/>
                    <a:pt x="298" y="238"/>
                    <a:pt x="278" y="238"/>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33" name="Group 32">
            <a:extLst>
              <a:ext uri="{FF2B5EF4-FFF2-40B4-BE49-F238E27FC236}">
                <a16:creationId xmlns:a16="http://schemas.microsoft.com/office/drawing/2014/main" id="{63B699AD-DF02-4A14-8CF7-5060AC57994A}"/>
              </a:ext>
            </a:extLst>
          </p:cNvPr>
          <p:cNvGrpSpPr/>
          <p:nvPr/>
        </p:nvGrpSpPr>
        <p:grpSpPr>
          <a:xfrm>
            <a:off x="6040518" y="1681999"/>
            <a:ext cx="1887949" cy="1460438"/>
            <a:chOff x="4530390" y="1261499"/>
            <a:chExt cx="1415962" cy="1095328"/>
          </a:xfrm>
        </p:grpSpPr>
        <p:sp>
          <p:nvSpPr>
            <p:cNvPr id="34" name="TextBox 33">
              <a:extLst>
                <a:ext uri="{FF2B5EF4-FFF2-40B4-BE49-F238E27FC236}">
                  <a16:creationId xmlns:a16="http://schemas.microsoft.com/office/drawing/2014/main" id="{D7503917-0305-4147-8A13-840B0DCC0B0B}"/>
                </a:ext>
              </a:extLst>
            </p:cNvPr>
            <p:cNvSpPr txBox="1"/>
            <p:nvPr/>
          </p:nvSpPr>
          <p:spPr>
            <a:xfrm>
              <a:off x="4530390" y="1560119"/>
              <a:ext cx="1415962" cy="796708"/>
            </a:xfrm>
            <a:prstGeom prst="rect">
              <a:avLst/>
            </a:prstGeom>
            <a:noFill/>
          </p:spPr>
          <p:txBody>
            <a:bodyPr wrap="square" rtlCol="0">
              <a:spAutoFit/>
            </a:bodyPr>
            <a:lstStyle/>
            <a:p>
              <a:pPr marR="0" lvl="0" algn="r"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Lập</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kế</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hoạch</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và</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sản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xuất</a:t>
              </a:r>
              <a:r>
                <a:rPr lang="en-US" sz="1400" dirty="0">
                  <a:latin typeface="+mj-lt"/>
                  <a:ea typeface="Script" panose="00000400000000000000" pitchFamily="2" charset="0"/>
                  <a:cs typeface="Script" panose="00000400000000000000" pitchFamily="2" charset="0"/>
                </a:rPr>
                <a:t> (Production Planning and Control)</a:t>
              </a:r>
            </a:p>
          </p:txBody>
        </p:sp>
        <p:sp>
          <p:nvSpPr>
            <p:cNvPr id="35" name="Freeform 29">
              <a:extLst>
                <a:ext uri="{FF2B5EF4-FFF2-40B4-BE49-F238E27FC236}">
                  <a16:creationId xmlns:a16="http://schemas.microsoft.com/office/drawing/2014/main" id="{3E94547B-B287-4DC2-B2B7-CA80CCE99CA0}"/>
                </a:ext>
              </a:extLst>
            </p:cNvPr>
            <p:cNvSpPr>
              <a:spLocks noEditPoints="1"/>
            </p:cNvSpPr>
            <p:nvPr/>
          </p:nvSpPr>
          <p:spPr bwMode="auto">
            <a:xfrm>
              <a:off x="5508189" y="1261499"/>
              <a:ext cx="304800" cy="304800"/>
            </a:xfrm>
            <a:custGeom>
              <a:avLst/>
              <a:gdLst>
                <a:gd name="T0" fmla="*/ 6 w 308"/>
                <a:gd name="T1" fmla="*/ 208 h 309"/>
                <a:gd name="T2" fmla="*/ 6 w 308"/>
                <a:gd name="T3" fmla="*/ 196 h 309"/>
                <a:gd name="T4" fmla="*/ 71 w 308"/>
                <a:gd name="T5" fmla="*/ 202 h 309"/>
                <a:gd name="T6" fmla="*/ 147 w 308"/>
                <a:gd name="T7" fmla="*/ 95 h 309"/>
                <a:gd name="T8" fmla="*/ 83 w 308"/>
                <a:gd name="T9" fmla="*/ 39 h 309"/>
                <a:gd name="T10" fmla="*/ 44 w 308"/>
                <a:gd name="T11" fmla="*/ 71 h 309"/>
                <a:gd name="T12" fmla="*/ 44 w 308"/>
                <a:gd name="T13" fmla="*/ 96 h 309"/>
                <a:gd name="T14" fmla="*/ 91 w 308"/>
                <a:gd name="T15" fmla="*/ 191 h 309"/>
                <a:gd name="T16" fmla="*/ 18 w 308"/>
                <a:gd name="T17" fmla="*/ 121 h 309"/>
                <a:gd name="T18" fmla="*/ 19 w 308"/>
                <a:gd name="T19" fmla="*/ 46 h 309"/>
                <a:gd name="T20" fmla="*/ 83 w 308"/>
                <a:gd name="T21" fmla="*/ 3 h 309"/>
                <a:gd name="T22" fmla="*/ 183 w 308"/>
                <a:gd name="T23" fmla="*/ 81 h 309"/>
                <a:gd name="T24" fmla="*/ 147 w 308"/>
                <a:gd name="T25" fmla="*/ 95 h 309"/>
                <a:gd name="T26" fmla="*/ 29 w 308"/>
                <a:gd name="T27" fmla="*/ 285 h 309"/>
                <a:gd name="T28" fmla="*/ 25 w 308"/>
                <a:gd name="T29" fmla="*/ 275 h 309"/>
                <a:gd name="T30" fmla="*/ 81 w 308"/>
                <a:gd name="T31" fmla="*/ 227 h 309"/>
                <a:gd name="T32" fmla="*/ 34 w 308"/>
                <a:gd name="T33" fmla="*/ 283 h 309"/>
                <a:gd name="T34" fmla="*/ 107 w 308"/>
                <a:gd name="T35" fmla="*/ 309 h 309"/>
                <a:gd name="T36" fmla="*/ 101 w 308"/>
                <a:gd name="T37" fmla="*/ 243 h 309"/>
                <a:gd name="T38" fmla="*/ 113 w 308"/>
                <a:gd name="T39" fmla="*/ 243 h 309"/>
                <a:gd name="T40" fmla="*/ 290 w 308"/>
                <a:gd name="T41" fmla="*/ 263 h 309"/>
                <a:gd name="T42" fmla="*/ 225 w 308"/>
                <a:gd name="T43" fmla="*/ 306 h 309"/>
                <a:gd name="T44" fmla="*/ 125 w 308"/>
                <a:gd name="T45" fmla="*/ 228 h 309"/>
                <a:gd name="T46" fmla="*/ 162 w 308"/>
                <a:gd name="T47" fmla="*/ 214 h 309"/>
                <a:gd name="T48" fmla="*/ 237 w 308"/>
                <a:gd name="T49" fmla="*/ 265 h 309"/>
                <a:gd name="T50" fmla="*/ 270 w 308"/>
                <a:gd name="T51" fmla="*/ 226 h 309"/>
                <a:gd name="T52" fmla="*/ 214 w 308"/>
                <a:gd name="T53" fmla="*/ 162 h 309"/>
                <a:gd name="T54" fmla="*/ 228 w 308"/>
                <a:gd name="T55" fmla="*/ 125 h 309"/>
                <a:gd name="T56" fmla="*/ 306 w 308"/>
                <a:gd name="T57" fmla="*/ 226 h 309"/>
                <a:gd name="T58" fmla="*/ 208 w 308"/>
                <a:gd name="T59" fmla="*/ 65 h 309"/>
                <a:gd name="T60" fmla="*/ 196 w 308"/>
                <a:gd name="T61" fmla="*/ 65 h 309"/>
                <a:gd name="T62" fmla="*/ 202 w 308"/>
                <a:gd name="T63" fmla="*/ 0 h 309"/>
                <a:gd name="T64" fmla="*/ 208 w 308"/>
                <a:gd name="T65" fmla="*/ 65 h 309"/>
                <a:gd name="T66" fmla="*/ 231 w 308"/>
                <a:gd name="T67" fmla="*/ 83 h 309"/>
                <a:gd name="T68" fmla="*/ 227 w 308"/>
                <a:gd name="T69" fmla="*/ 73 h 309"/>
                <a:gd name="T70" fmla="*/ 283 w 308"/>
                <a:gd name="T71" fmla="*/ 25 h 309"/>
                <a:gd name="T72" fmla="*/ 236 w 308"/>
                <a:gd name="T73" fmla="*/ 82 h 309"/>
                <a:gd name="T74" fmla="*/ 243 w 308"/>
                <a:gd name="T75" fmla="*/ 113 h 309"/>
                <a:gd name="T76" fmla="*/ 243 w 308"/>
                <a:gd name="T77" fmla="*/ 101 h 309"/>
                <a:gd name="T78" fmla="*/ 308 w 308"/>
                <a:gd name="T79" fmla="*/ 10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8" h="309">
                  <a:moveTo>
                    <a:pt x="65" y="208"/>
                  </a:moveTo>
                  <a:cubicBezTo>
                    <a:pt x="6" y="208"/>
                    <a:pt x="6" y="208"/>
                    <a:pt x="6" y="208"/>
                  </a:cubicBezTo>
                  <a:cubicBezTo>
                    <a:pt x="2" y="208"/>
                    <a:pt x="0" y="205"/>
                    <a:pt x="0" y="202"/>
                  </a:cubicBezTo>
                  <a:cubicBezTo>
                    <a:pt x="0" y="199"/>
                    <a:pt x="2" y="196"/>
                    <a:pt x="6" y="196"/>
                  </a:cubicBezTo>
                  <a:cubicBezTo>
                    <a:pt x="65" y="196"/>
                    <a:pt x="65" y="196"/>
                    <a:pt x="65" y="196"/>
                  </a:cubicBezTo>
                  <a:cubicBezTo>
                    <a:pt x="68" y="196"/>
                    <a:pt x="71" y="199"/>
                    <a:pt x="71" y="202"/>
                  </a:cubicBezTo>
                  <a:cubicBezTo>
                    <a:pt x="71" y="205"/>
                    <a:pt x="68" y="208"/>
                    <a:pt x="65" y="208"/>
                  </a:cubicBezTo>
                  <a:close/>
                  <a:moveTo>
                    <a:pt x="147" y="95"/>
                  </a:moveTo>
                  <a:cubicBezTo>
                    <a:pt x="96" y="44"/>
                    <a:pt x="96" y="44"/>
                    <a:pt x="96" y="44"/>
                  </a:cubicBezTo>
                  <a:cubicBezTo>
                    <a:pt x="93" y="41"/>
                    <a:pt x="88" y="39"/>
                    <a:pt x="83" y="39"/>
                  </a:cubicBezTo>
                  <a:cubicBezTo>
                    <a:pt x="79" y="39"/>
                    <a:pt x="74" y="41"/>
                    <a:pt x="71" y="44"/>
                  </a:cubicBezTo>
                  <a:cubicBezTo>
                    <a:pt x="44" y="71"/>
                    <a:pt x="44" y="71"/>
                    <a:pt x="44" y="71"/>
                  </a:cubicBezTo>
                  <a:cubicBezTo>
                    <a:pt x="40" y="74"/>
                    <a:pt x="38" y="79"/>
                    <a:pt x="38" y="83"/>
                  </a:cubicBezTo>
                  <a:cubicBezTo>
                    <a:pt x="38" y="88"/>
                    <a:pt x="40" y="92"/>
                    <a:pt x="44" y="96"/>
                  </a:cubicBezTo>
                  <a:cubicBezTo>
                    <a:pt x="94" y="147"/>
                    <a:pt x="94" y="147"/>
                    <a:pt x="94" y="147"/>
                  </a:cubicBezTo>
                  <a:cubicBezTo>
                    <a:pt x="91" y="191"/>
                    <a:pt x="91" y="191"/>
                    <a:pt x="91" y="191"/>
                  </a:cubicBezTo>
                  <a:cubicBezTo>
                    <a:pt x="87" y="189"/>
                    <a:pt x="84" y="187"/>
                    <a:pt x="81" y="183"/>
                  </a:cubicBezTo>
                  <a:cubicBezTo>
                    <a:pt x="18" y="121"/>
                    <a:pt x="18" y="121"/>
                    <a:pt x="18" y="121"/>
                  </a:cubicBezTo>
                  <a:cubicBezTo>
                    <a:pt x="8" y="111"/>
                    <a:pt x="3" y="97"/>
                    <a:pt x="3" y="83"/>
                  </a:cubicBezTo>
                  <a:cubicBezTo>
                    <a:pt x="3" y="69"/>
                    <a:pt x="8" y="56"/>
                    <a:pt x="19" y="46"/>
                  </a:cubicBezTo>
                  <a:cubicBezTo>
                    <a:pt x="46" y="18"/>
                    <a:pt x="46" y="18"/>
                    <a:pt x="46" y="18"/>
                  </a:cubicBezTo>
                  <a:cubicBezTo>
                    <a:pt x="56" y="8"/>
                    <a:pt x="69" y="3"/>
                    <a:pt x="83" y="3"/>
                  </a:cubicBezTo>
                  <a:cubicBezTo>
                    <a:pt x="98" y="3"/>
                    <a:pt x="111" y="9"/>
                    <a:pt x="121" y="19"/>
                  </a:cubicBezTo>
                  <a:cubicBezTo>
                    <a:pt x="183" y="81"/>
                    <a:pt x="183" y="81"/>
                    <a:pt x="183" y="81"/>
                  </a:cubicBezTo>
                  <a:cubicBezTo>
                    <a:pt x="186" y="84"/>
                    <a:pt x="189" y="88"/>
                    <a:pt x="191" y="91"/>
                  </a:cubicBezTo>
                  <a:lnTo>
                    <a:pt x="147" y="95"/>
                  </a:lnTo>
                  <a:close/>
                  <a:moveTo>
                    <a:pt x="34" y="283"/>
                  </a:moveTo>
                  <a:cubicBezTo>
                    <a:pt x="32" y="284"/>
                    <a:pt x="31" y="285"/>
                    <a:pt x="29" y="285"/>
                  </a:cubicBezTo>
                  <a:cubicBezTo>
                    <a:pt x="28" y="285"/>
                    <a:pt x="26" y="284"/>
                    <a:pt x="25" y="283"/>
                  </a:cubicBezTo>
                  <a:cubicBezTo>
                    <a:pt x="23" y="281"/>
                    <a:pt x="23" y="277"/>
                    <a:pt x="25" y="275"/>
                  </a:cubicBezTo>
                  <a:cubicBezTo>
                    <a:pt x="73" y="227"/>
                    <a:pt x="73" y="227"/>
                    <a:pt x="73" y="227"/>
                  </a:cubicBezTo>
                  <a:cubicBezTo>
                    <a:pt x="75" y="225"/>
                    <a:pt x="79" y="225"/>
                    <a:pt x="81" y="227"/>
                  </a:cubicBezTo>
                  <a:cubicBezTo>
                    <a:pt x="83" y="230"/>
                    <a:pt x="83" y="233"/>
                    <a:pt x="81" y="236"/>
                  </a:cubicBezTo>
                  <a:lnTo>
                    <a:pt x="34" y="283"/>
                  </a:lnTo>
                  <a:close/>
                  <a:moveTo>
                    <a:pt x="113" y="303"/>
                  </a:moveTo>
                  <a:cubicBezTo>
                    <a:pt x="113" y="306"/>
                    <a:pt x="110" y="309"/>
                    <a:pt x="107" y="309"/>
                  </a:cubicBezTo>
                  <a:cubicBezTo>
                    <a:pt x="103" y="309"/>
                    <a:pt x="101" y="306"/>
                    <a:pt x="101" y="303"/>
                  </a:cubicBezTo>
                  <a:cubicBezTo>
                    <a:pt x="101" y="243"/>
                    <a:pt x="101" y="243"/>
                    <a:pt x="101" y="243"/>
                  </a:cubicBezTo>
                  <a:cubicBezTo>
                    <a:pt x="101" y="240"/>
                    <a:pt x="103" y="238"/>
                    <a:pt x="107" y="238"/>
                  </a:cubicBezTo>
                  <a:cubicBezTo>
                    <a:pt x="110" y="238"/>
                    <a:pt x="113" y="240"/>
                    <a:pt x="113" y="243"/>
                  </a:cubicBezTo>
                  <a:lnTo>
                    <a:pt x="113" y="303"/>
                  </a:lnTo>
                  <a:close/>
                  <a:moveTo>
                    <a:pt x="290" y="263"/>
                  </a:moveTo>
                  <a:cubicBezTo>
                    <a:pt x="262" y="290"/>
                    <a:pt x="262" y="290"/>
                    <a:pt x="262" y="290"/>
                  </a:cubicBezTo>
                  <a:cubicBezTo>
                    <a:pt x="252" y="300"/>
                    <a:pt x="239" y="306"/>
                    <a:pt x="225" y="306"/>
                  </a:cubicBezTo>
                  <a:cubicBezTo>
                    <a:pt x="211" y="306"/>
                    <a:pt x="197" y="300"/>
                    <a:pt x="187" y="290"/>
                  </a:cubicBezTo>
                  <a:cubicBezTo>
                    <a:pt x="125" y="228"/>
                    <a:pt x="125" y="228"/>
                    <a:pt x="125" y="228"/>
                  </a:cubicBezTo>
                  <a:cubicBezTo>
                    <a:pt x="122" y="225"/>
                    <a:pt x="119" y="221"/>
                    <a:pt x="117" y="217"/>
                  </a:cubicBezTo>
                  <a:cubicBezTo>
                    <a:pt x="162" y="214"/>
                    <a:pt x="162" y="214"/>
                    <a:pt x="162" y="214"/>
                  </a:cubicBezTo>
                  <a:cubicBezTo>
                    <a:pt x="212" y="265"/>
                    <a:pt x="212" y="265"/>
                    <a:pt x="212" y="265"/>
                  </a:cubicBezTo>
                  <a:cubicBezTo>
                    <a:pt x="219" y="272"/>
                    <a:pt x="231" y="272"/>
                    <a:pt x="237" y="265"/>
                  </a:cubicBezTo>
                  <a:cubicBezTo>
                    <a:pt x="265" y="238"/>
                    <a:pt x="265" y="238"/>
                    <a:pt x="265" y="238"/>
                  </a:cubicBezTo>
                  <a:cubicBezTo>
                    <a:pt x="268" y="235"/>
                    <a:pt x="270" y="230"/>
                    <a:pt x="270" y="226"/>
                  </a:cubicBezTo>
                  <a:cubicBezTo>
                    <a:pt x="270" y="221"/>
                    <a:pt x="268" y="216"/>
                    <a:pt x="265" y="213"/>
                  </a:cubicBezTo>
                  <a:cubicBezTo>
                    <a:pt x="214" y="162"/>
                    <a:pt x="214" y="162"/>
                    <a:pt x="214" y="162"/>
                  </a:cubicBezTo>
                  <a:cubicBezTo>
                    <a:pt x="217" y="118"/>
                    <a:pt x="217" y="118"/>
                    <a:pt x="217" y="118"/>
                  </a:cubicBezTo>
                  <a:cubicBezTo>
                    <a:pt x="221" y="120"/>
                    <a:pt x="224" y="122"/>
                    <a:pt x="228" y="125"/>
                  </a:cubicBezTo>
                  <a:cubicBezTo>
                    <a:pt x="290" y="188"/>
                    <a:pt x="290" y="188"/>
                    <a:pt x="290" y="188"/>
                  </a:cubicBezTo>
                  <a:cubicBezTo>
                    <a:pt x="300" y="198"/>
                    <a:pt x="306" y="211"/>
                    <a:pt x="306" y="226"/>
                  </a:cubicBezTo>
                  <a:cubicBezTo>
                    <a:pt x="306" y="240"/>
                    <a:pt x="300" y="253"/>
                    <a:pt x="290" y="263"/>
                  </a:cubicBezTo>
                  <a:close/>
                  <a:moveTo>
                    <a:pt x="208" y="65"/>
                  </a:moveTo>
                  <a:cubicBezTo>
                    <a:pt x="208" y="69"/>
                    <a:pt x="205" y="71"/>
                    <a:pt x="202" y="71"/>
                  </a:cubicBezTo>
                  <a:cubicBezTo>
                    <a:pt x="198" y="71"/>
                    <a:pt x="196" y="69"/>
                    <a:pt x="196" y="65"/>
                  </a:cubicBezTo>
                  <a:cubicBezTo>
                    <a:pt x="196" y="6"/>
                    <a:pt x="196" y="6"/>
                    <a:pt x="196" y="6"/>
                  </a:cubicBezTo>
                  <a:cubicBezTo>
                    <a:pt x="196" y="3"/>
                    <a:pt x="198" y="0"/>
                    <a:pt x="202" y="0"/>
                  </a:cubicBezTo>
                  <a:cubicBezTo>
                    <a:pt x="205" y="0"/>
                    <a:pt x="208" y="3"/>
                    <a:pt x="208" y="6"/>
                  </a:cubicBezTo>
                  <a:lnTo>
                    <a:pt x="208" y="65"/>
                  </a:lnTo>
                  <a:close/>
                  <a:moveTo>
                    <a:pt x="236" y="82"/>
                  </a:moveTo>
                  <a:cubicBezTo>
                    <a:pt x="234" y="83"/>
                    <a:pt x="233" y="83"/>
                    <a:pt x="231" y="83"/>
                  </a:cubicBezTo>
                  <a:cubicBezTo>
                    <a:pt x="230" y="83"/>
                    <a:pt x="228" y="83"/>
                    <a:pt x="227" y="82"/>
                  </a:cubicBezTo>
                  <a:cubicBezTo>
                    <a:pt x="225" y="79"/>
                    <a:pt x="225" y="75"/>
                    <a:pt x="227" y="73"/>
                  </a:cubicBezTo>
                  <a:cubicBezTo>
                    <a:pt x="275" y="25"/>
                    <a:pt x="275" y="25"/>
                    <a:pt x="275" y="25"/>
                  </a:cubicBezTo>
                  <a:cubicBezTo>
                    <a:pt x="277" y="23"/>
                    <a:pt x="281" y="23"/>
                    <a:pt x="283" y="25"/>
                  </a:cubicBezTo>
                  <a:cubicBezTo>
                    <a:pt x="285" y="28"/>
                    <a:pt x="285" y="32"/>
                    <a:pt x="283" y="34"/>
                  </a:cubicBezTo>
                  <a:lnTo>
                    <a:pt x="236" y="82"/>
                  </a:lnTo>
                  <a:close/>
                  <a:moveTo>
                    <a:pt x="303" y="113"/>
                  </a:moveTo>
                  <a:cubicBezTo>
                    <a:pt x="243" y="113"/>
                    <a:pt x="243" y="113"/>
                    <a:pt x="243" y="113"/>
                  </a:cubicBezTo>
                  <a:cubicBezTo>
                    <a:pt x="240" y="113"/>
                    <a:pt x="237" y="110"/>
                    <a:pt x="237" y="107"/>
                  </a:cubicBezTo>
                  <a:cubicBezTo>
                    <a:pt x="237" y="104"/>
                    <a:pt x="240" y="101"/>
                    <a:pt x="243" y="101"/>
                  </a:cubicBezTo>
                  <a:cubicBezTo>
                    <a:pt x="303" y="101"/>
                    <a:pt x="303" y="101"/>
                    <a:pt x="303" y="101"/>
                  </a:cubicBezTo>
                  <a:cubicBezTo>
                    <a:pt x="306" y="101"/>
                    <a:pt x="308" y="104"/>
                    <a:pt x="308" y="107"/>
                  </a:cubicBezTo>
                  <a:cubicBezTo>
                    <a:pt x="308" y="110"/>
                    <a:pt x="306" y="113"/>
                    <a:pt x="303" y="113"/>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36" name="Group 35">
            <a:extLst>
              <a:ext uri="{FF2B5EF4-FFF2-40B4-BE49-F238E27FC236}">
                <a16:creationId xmlns:a16="http://schemas.microsoft.com/office/drawing/2014/main" id="{43329DA8-0B98-4FFB-B220-E82D6D14DADE}"/>
              </a:ext>
            </a:extLst>
          </p:cNvPr>
          <p:cNvGrpSpPr/>
          <p:nvPr/>
        </p:nvGrpSpPr>
        <p:grpSpPr>
          <a:xfrm>
            <a:off x="6312926" y="4862921"/>
            <a:ext cx="1536583" cy="997870"/>
            <a:chOff x="4734694" y="3647192"/>
            <a:chExt cx="1152437" cy="748403"/>
          </a:xfrm>
        </p:grpSpPr>
        <p:sp>
          <p:nvSpPr>
            <p:cNvPr id="37" name="TextBox 36">
              <a:extLst>
                <a:ext uri="{FF2B5EF4-FFF2-40B4-BE49-F238E27FC236}">
                  <a16:creationId xmlns:a16="http://schemas.microsoft.com/office/drawing/2014/main" id="{24677805-41B5-4038-9806-A6F538A2227E}"/>
                </a:ext>
              </a:extLst>
            </p:cNvPr>
            <p:cNvSpPr txBox="1"/>
            <p:nvPr/>
          </p:nvSpPr>
          <p:spPr>
            <a:xfrm>
              <a:off x="4734694" y="3970526"/>
              <a:ext cx="1152437" cy="425069"/>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Kế</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toán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tài</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chính</a:t>
              </a:r>
              <a:r>
                <a:rPr lang="en-US" sz="1400" dirty="0">
                  <a:latin typeface="+mj-lt"/>
                  <a:ea typeface="Script" panose="00000400000000000000" pitchFamily="2" charset="0"/>
                  <a:cs typeface="Script" panose="00000400000000000000" pitchFamily="2" charset="0"/>
                </a:rPr>
                <a:t> (Finance)</a:t>
              </a:r>
            </a:p>
          </p:txBody>
        </p:sp>
        <p:sp>
          <p:nvSpPr>
            <p:cNvPr id="39" name="Freeform 30">
              <a:extLst>
                <a:ext uri="{FF2B5EF4-FFF2-40B4-BE49-F238E27FC236}">
                  <a16:creationId xmlns:a16="http://schemas.microsoft.com/office/drawing/2014/main" id="{A4B986E5-2F5E-46D4-9CDB-0DDF4FC46812}"/>
                </a:ext>
              </a:extLst>
            </p:cNvPr>
            <p:cNvSpPr>
              <a:spLocks noEditPoints="1"/>
            </p:cNvSpPr>
            <p:nvPr/>
          </p:nvSpPr>
          <p:spPr bwMode="auto">
            <a:xfrm>
              <a:off x="5508189" y="3647192"/>
              <a:ext cx="304800" cy="328612"/>
            </a:xfrm>
            <a:custGeom>
              <a:avLst/>
              <a:gdLst>
                <a:gd name="T0" fmla="*/ 285 w 309"/>
                <a:gd name="T1" fmla="*/ 285 h 333"/>
                <a:gd name="T2" fmla="*/ 202 w 309"/>
                <a:gd name="T3" fmla="*/ 285 h 333"/>
                <a:gd name="T4" fmla="*/ 154 w 309"/>
                <a:gd name="T5" fmla="*/ 333 h 333"/>
                <a:gd name="T6" fmla="*/ 107 w 309"/>
                <a:gd name="T7" fmla="*/ 285 h 333"/>
                <a:gd name="T8" fmla="*/ 24 w 309"/>
                <a:gd name="T9" fmla="*/ 285 h 333"/>
                <a:gd name="T10" fmla="*/ 0 w 309"/>
                <a:gd name="T11" fmla="*/ 261 h 333"/>
                <a:gd name="T12" fmla="*/ 59 w 309"/>
                <a:gd name="T13" fmla="*/ 107 h 333"/>
                <a:gd name="T14" fmla="*/ 138 w 309"/>
                <a:gd name="T15" fmla="*/ 25 h 333"/>
                <a:gd name="T16" fmla="*/ 137 w 309"/>
                <a:gd name="T17" fmla="*/ 18 h 333"/>
                <a:gd name="T18" fmla="*/ 154 w 309"/>
                <a:gd name="T19" fmla="*/ 0 h 333"/>
                <a:gd name="T20" fmla="*/ 172 w 309"/>
                <a:gd name="T21" fmla="*/ 18 h 333"/>
                <a:gd name="T22" fmla="*/ 171 w 309"/>
                <a:gd name="T23" fmla="*/ 25 h 333"/>
                <a:gd name="T24" fmla="*/ 249 w 309"/>
                <a:gd name="T25" fmla="*/ 107 h 333"/>
                <a:gd name="T26" fmla="*/ 309 w 309"/>
                <a:gd name="T27" fmla="*/ 261 h 333"/>
                <a:gd name="T28" fmla="*/ 285 w 309"/>
                <a:gd name="T29" fmla="*/ 285 h 333"/>
                <a:gd name="T30" fmla="*/ 275 w 309"/>
                <a:gd name="T31" fmla="*/ 261 h 333"/>
                <a:gd name="T32" fmla="*/ 226 w 309"/>
                <a:gd name="T33" fmla="*/ 107 h 333"/>
                <a:gd name="T34" fmla="*/ 154 w 309"/>
                <a:gd name="T35" fmla="*/ 48 h 333"/>
                <a:gd name="T36" fmla="*/ 83 w 309"/>
                <a:gd name="T37" fmla="*/ 107 h 333"/>
                <a:gd name="T38" fmla="*/ 34 w 309"/>
                <a:gd name="T39" fmla="*/ 261 h 333"/>
                <a:gd name="T40" fmla="*/ 275 w 309"/>
                <a:gd name="T41" fmla="*/ 261 h 333"/>
                <a:gd name="T42" fmla="*/ 154 w 309"/>
                <a:gd name="T43" fmla="*/ 312 h 333"/>
                <a:gd name="T44" fmla="*/ 128 w 309"/>
                <a:gd name="T45" fmla="*/ 285 h 333"/>
                <a:gd name="T46" fmla="*/ 125 w 309"/>
                <a:gd name="T47" fmla="*/ 282 h 333"/>
                <a:gd name="T48" fmla="*/ 122 w 309"/>
                <a:gd name="T49" fmla="*/ 285 h 333"/>
                <a:gd name="T50" fmla="*/ 154 w 309"/>
                <a:gd name="T51" fmla="*/ 318 h 333"/>
                <a:gd name="T52" fmla="*/ 157 w 309"/>
                <a:gd name="T53" fmla="*/ 315 h 333"/>
                <a:gd name="T54" fmla="*/ 154 w 309"/>
                <a:gd name="T55" fmla="*/ 3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3">
                  <a:moveTo>
                    <a:pt x="285" y="285"/>
                  </a:moveTo>
                  <a:cubicBezTo>
                    <a:pt x="202" y="285"/>
                    <a:pt x="202" y="285"/>
                    <a:pt x="202" y="285"/>
                  </a:cubicBezTo>
                  <a:cubicBezTo>
                    <a:pt x="202" y="311"/>
                    <a:pt x="181" y="333"/>
                    <a:pt x="154" y="333"/>
                  </a:cubicBezTo>
                  <a:cubicBezTo>
                    <a:pt x="128" y="333"/>
                    <a:pt x="107" y="311"/>
                    <a:pt x="107" y="285"/>
                  </a:cubicBezTo>
                  <a:cubicBezTo>
                    <a:pt x="24" y="285"/>
                    <a:pt x="24" y="285"/>
                    <a:pt x="24" y="285"/>
                  </a:cubicBezTo>
                  <a:cubicBezTo>
                    <a:pt x="11" y="285"/>
                    <a:pt x="0" y="274"/>
                    <a:pt x="0" y="261"/>
                  </a:cubicBezTo>
                  <a:cubicBezTo>
                    <a:pt x="28" y="238"/>
                    <a:pt x="59" y="197"/>
                    <a:pt x="59" y="107"/>
                  </a:cubicBezTo>
                  <a:cubicBezTo>
                    <a:pt x="59" y="71"/>
                    <a:pt x="89" y="32"/>
                    <a:pt x="138" y="25"/>
                  </a:cubicBezTo>
                  <a:cubicBezTo>
                    <a:pt x="137" y="23"/>
                    <a:pt x="137" y="21"/>
                    <a:pt x="137" y="18"/>
                  </a:cubicBezTo>
                  <a:cubicBezTo>
                    <a:pt x="137" y="8"/>
                    <a:pt x="145" y="0"/>
                    <a:pt x="154" y="0"/>
                  </a:cubicBezTo>
                  <a:cubicBezTo>
                    <a:pt x="164" y="0"/>
                    <a:pt x="172" y="8"/>
                    <a:pt x="172" y="18"/>
                  </a:cubicBezTo>
                  <a:cubicBezTo>
                    <a:pt x="172" y="21"/>
                    <a:pt x="172" y="23"/>
                    <a:pt x="171" y="25"/>
                  </a:cubicBezTo>
                  <a:cubicBezTo>
                    <a:pt x="220" y="32"/>
                    <a:pt x="249" y="71"/>
                    <a:pt x="249" y="107"/>
                  </a:cubicBezTo>
                  <a:cubicBezTo>
                    <a:pt x="249" y="197"/>
                    <a:pt x="281" y="238"/>
                    <a:pt x="309" y="261"/>
                  </a:cubicBezTo>
                  <a:cubicBezTo>
                    <a:pt x="309" y="274"/>
                    <a:pt x="298" y="285"/>
                    <a:pt x="285" y="285"/>
                  </a:cubicBezTo>
                  <a:close/>
                  <a:moveTo>
                    <a:pt x="275" y="261"/>
                  </a:moveTo>
                  <a:cubicBezTo>
                    <a:pt x="242" y="224"/>
                    <a:pt x="226" y="173"/>
                    <a:pt x="226" y="107"/>
                  </a:cubicBezTo>
                  <a:cubicBezTo>
                    <a:pt x="226" y="83"/>
                    <a:pt x="203" y="48"/>
                    <a:pt x="154" y="48"/>
                  </a:cubicBezTo>
                  <a:cubicBezTo>
                    <a:pt x="106" y="48"/>
                    <a:pt x="83" y="83"/>
                    <a:pt x="83" y="107"/>
                  </a:cubicBezTo>
                  <a:cubicBezTo>
                    <a:pt x="83" y="173"/>
                    <a:pt x="67" y="224"/>
                    <a:pt x="34" y="261"/>
                  </a:cubicBezTo>
                  <a:lnTo>
                    <a:pt x="275" y="261"/>
                  </a:lnTo>
                  <a:close/>
                  <a:moveTo>
                    <a:pt x="154" y="312"/>
                  </a:moveTo>
                  <a:cubicBezTo>
                    <a:pt x="140" y="312"/>
                    <a:pt x="128" y="300"/>
                    <a:pt x="128" y="285"/>
                  </a:cubicBezTo>
                  <a:cubicBezTo>
                    <a:pt x="128" y="283"/>
                    <a:pt x="126" y="282"/>
                    <a:pt x="125" y="282"/>
                  </a:cubicBezTo>
                  <a:cubicBezTo>
                    <a:pt x="123" y="282"/>
                    <a:pt x="122" y="283"/>
                    <a:pt x="122" y="285"/>
                  </a:cubicBezTo>
                  <a:cubicBezTo>
                    <a:pt x="122" y="303"/>
                    <a:pt x="136" y="318"/>
                    <a:pt x="154" y="318"/>
                  </a:cubicBezTo>
                  <a:cubicBezTo>
                    <a:pt x="156" y="318"/>
                    <a:pt x="157" y="316"/>
                    <a:pt x="157" y="315"/>
                  </a:cubicBezTo>
                  <a:cubicBezTo>
                    <a:pt x="157" y="313"/>
                    <a:pt x="156" y="312"/>
                    <a:pt x="154" y="312"/>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40" name="Group 39">
            <a:extLst>
              <a:ext uri="{FF2B5EF4-FFF2-40B4-BE49-F238E27FC236}">
                <a16:creationId xmlns:a16="http://schemas.microsoft.com/office/drawing/2014/main" id="{39F86AF5-A88E-428F-80D3-F1DBD6BD3225}"/>
              </a:ext>
            </a:extLst>
          </p:cNvPr>
          <p:cNvGrpSpPr/>
          <p:nvPr/>
        </p:nvGrpSpPr>
        <p:grpSpPr>
          <a:xfrm>
            <a:off x="511074" y="3408686"/>
            <a:ext cx="1663167" cy="1188191"/>
            <a:chOff x="383305" y="2556510"/>
            <a:chExt cx="1247375" cy="891142"/>
          </a:xfrm>
        </p:grpSpPr>
        <p:sp>
          <p:nvSpPr>
            <p:cNvPr id="41" name="TextBox 40">
              <a:extLst>
                <a:ext uri="{FF2B5EF4-FFF2-40B4-BE49-F238E27FC236}">
                  <a16:creationId xmlns:a16="http://schemas.microsoft.com/office/drawing/2014/main" id="{47B72D93-919A-4837-A794-36D400595106}"/>
                </a:ext>
              </a:extLst>
            </p:cNvPr>
            <p:cNvSpPr txBox="1"/>
            <p:nvPr/>
          </p:nvSpPr>
          <p:spPr>
            <a:xfrm>
              <a:off x="383305" y="2836764"/>
              <a:ext cx="1247375" cy="610888"/>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Báo</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cáo</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trị</a:t>
              </a:r>
              <a:r>
                <a:rPr lang="en-US" sz="1400" dirty="0">
                  <a:latin typeface="+mj-lt"/>
                  <a:ea typeface="Script" panose="00000400000000000000" pitchFamily="2" charset="0"/>
                  <a:cs typeface="Script" panose="00000400000000000000" pitchFamily="2" charset="0"/>
                </a:rPr>
                <a:t> (Management Reporting)</a:t>
              </a:r>
            </a:p>
          </p:txBody>
        </p:sp>
        <p:sp>
          <p:nvSpPr>
            <p:cNvPr id="42" name="Freeform 23">
              <a:extLst>
                <a:ext uri="{FF2B5EF4-FFF2-40B4-BE49-F238E27FC236}">
                  <a16:creationId xmlns:a16="http://schemas.microsoft.com/office/drawing/2014/main" id="{4DC49985-1B55-4A6A-8D25-8C2C3A91793A}"/>
                </a:ext>
              </a:extLst>
            </p:cNvPr>
            <p:cNvSpPr>
              <a:spLocks noEditPoints="1"/>
            </p:cNvSpPr>
            <p:nvPr/>
          </p:nvSpPr>
          <p:spPr bwMode="auto">
            <a:xfrm>
              <a:off x="1184575" y="2556510"/>
              <a:ext cx="423863" cy="280987"/>
            </a:xfrm>
            <a:custGeom>
              <a:avLst/>
              <a:gdLst>
                <a:gd name="T0" fmla="*/ 424 w 428"/>
                <a:gd name="T1" fmla="*/ 77 h 285"/>
                <a:gd name="T2" fmla="*/ 216 w 428"/>
                <a:gd name="T3" fmla="*/ 142 h 285"/>
                <a:gd name="T4" fmla="*/ 214 w 428"/>
                <a:gd name="T5" fmla="*/ 142 h 285"/>
                <a:gd name="T6" fmla="*/ 212 w 428"/>
                <a:gd name="T7" fmla="*/ 142 h 285"/>
                <a:gd name="T8" fmla="*/ 91 w 428"/>
                <a:gd name="T9" fmla="*/ 104 h 285"/>
                <a:gd name="T10" fmla="*/ 72 w 428"/>
                <a:gd name="T11" fmla="*/ 158 h 285"/>
                <a:gd name="T12" fmla="*/ 83 w 428"/>
                <a:gd name="T13" fmla="*/ 178 h 285"/>
                <a:gd name="T14" fmla="*/ 73 w 428"/>
                <a:gd name="T15" fmla="*/ 198 h 285"/>
                <a:gd name="T16" fmla="*/ 83 w 428"/>
                <a:gd name="T17" fmla="*/ 278 h 285"/>
                <a:gd name="T18" fmla="*/ 82 w 428"/>
                <a:gd name="T19" fmla="*/ 283 h 285"/>
                <a:gd name="T20" fmla="*/ 78 w 428"/>
                <a:gd name="T21" fmla="*/ 285 h 285"/>
                <a:gd name="T22" fmla="*/ 42 w 428"/>
                <a:gd name="T23" fmla="*/ 285 h 285"/>
                <a:gd name="T24" fmla="*/ 37 w 428"/>
                <a:gd name="T25" fmla="*/ 283 h 285"/>
                <a:gd name="T26" fmla="*/ 36 w 428"/>
                <a:gd name="T27" fmla="*/ 278 h 285"/>
                <a:gd name="T28" fmla="*/ 47 w 428"/>
                <a:gd name="T29" fmla="*/ 198 h 285"/>
                <a:gd name="T30" fmla="*/ 36 w 428"/>
                <a:gd name="T31" fmla="*/ 178 h 285"/>
                <a:gd name="T32" fmla="*/ 48 w 428"/>
                <a:gd name="T33" fmla="*/ 157 h 285"/>
                <a:gd name="T34" fmla="*/ 66 w 428"/>
                <a:gd name="T35" fmla="*/ 96 h 285"/>
                <a:gd name="T36" fmla="*/ 4 w 428"/>
                <a:gd name="T37" fmla="*/ 77 h 285"/>
                <a:gd name="T38" fmla="*/ 0 w 428"/>
                <a:gd name="T39" fmla="*/ 71 h 285"/>
                <a:gd name="T40" fmla="*/ 4 w 428"/>
                <a:gd name="T41" fmla="*/ 65 h 285"/>
                <a:gd name="T42" fmla="*/ 212 w 428"/>
                <a:gd name="T43" fmla="*/ 0 h 285"/>
                <a:gd name="T44" fmla="*/ 214 w 428"/>
                <a:gd name="T45" fmla="*/ 0 h 285"/>
                <a:gd name="T46" fmla="*/ 216 w 428"/>
                <a:gd name="T47" fmla="*/ 0 h 285"/>
                <a:gd name="T48" fmla="*/ 424 w 428"/>
                <a:gd name="T49" fmla="*/ 65 h 285"/>
                <a:gd name="T50" fmla="*/ 428 w 428"/>
                <a:gd name="T51" fmla="*/ 71 h 285"/>
                <a:gd name="T52" fmla="*/ 424 w 428"/>
                <a:gd name="T53" fmla="*/ 77 h 285"/>
                <a:gd name="T54" fmla="*/ 333 w 428"/>
                <a:gd name="T55" fmla="*/ 190 h 285"/>
                <a:gd name="T56" fmla="*/ 214 w 428"/>
                <a:gd name="T57" fmla="*/ 237 h 285"/>
                <a:gd name="T58" fmla="*/ 95 w 428"/>
                <a:gd name="T59" fmla="*/ 190 h 285"/>
                <a:gd name="T60" fmla="*/ 99 w 428"/>
                <a:gd name="T61" fmla="*/ 131 h 285"/>
                <a:gd name="T62" fmla="*/ 205 w 428"/>
                <a:gd name="T63" fmla="*/ 165 h 285"/>
                <a:gd name="T64" fmla="*/ 214 w 428"/>
                <a:gd name="T65" fmla="*/ 166 h 285"/>
                <a:gd name="T66" fmla="*/ 223 w 428"/>
                <a:gd name="T67" fmla="*/ 165 h 285"/>
                <a:gd name="T68" fmla="*/ 329 w 428"/>
                <a:gd name="T69" fmla="*/ 131 h 285"/>
                <a:gd name="T70" fmla="*/ 333 w 428"/>
                <a:gd name="T71" fmla="*/ 19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8" h="285">
                  <a:moveTo>
                    <a:pt x="424" y="77"/>
                  </a:moveTo>
                  <a:cubicBezTo>
                    <a:pt x="216" y="142"/>
                    <a:pt x="216" y="142"/>
                    <a:pt x="216" y="142"/>
                  </a:cubicBezTo>
                  <a:cubicBezTo>
                    <a:pt x="215" y="142"/>
                    <a:pt x="215" y="142"/>
                    <a:pt x="214" y="142"/>
                  </a:cubicBezTo>
                  <a:cubicBezTo>
                    <a:pt x="214" y="142"/>
                    <a:pt x="213" y="142"/>
                    <a:pt x="212" y="142"/>
                  </a:cubicBezTo>
                  <a:cubicBezTo>
                    <a:pt x="91" y="104"/>
                    <a:pt x="91" y="104"/>
                    <a:pt x="91" y="104"/>
                  </a:cubicBezTo>
                  <a:cubicBezTo>
                    <a:pt x="81" y="112"/>
                    <a:pt x="73" y="133"/>
                    <a:pt x="72" y="158"/>
                  </a:cubicBezTo>
                  <a:cubicBezTo>
                    <a:pt x="79" y="162"/>
                    <a:pt x="83" y="169"/>
                    <a:pt x="83" y="178"/>
                  </a:cubicBezTo>
                  <a:cubicBezTo>
                    <a:pt x="83" y="186"/>
                    <a:pt x="79" y="194"/>
                    <a:pt x="73" y="198"/>
                  </a:cubicBezTo>
                  <a:cubicBezTo>
                    <a:pt x="83" y="278"/>
                    <a:pt x="83" y="278"/>
                    <a:pt x="83" y="278"/>
                  </a:cubicBezTo>
                  <a:cubicBezTo>
                    <a:pt x="84" y="280"/>
                    <a:pt x="83" y="282"/>
                    <a:pt x="82" y="283"/>
                  </a:cubicBezTo>
                  <a:cubicBezTo>
                    <a:pt x="81" y="284"/>
                    <a:pt x="79" y="285"/>
                    <a:pt x="78" y="285"/>
                  </a:cubicBezTo>
                  <a:cubicBezTo>
                    <a:pt x="42" y="285"/>
                    <a:pt x="42" y="285"/>
                    <a:pt x="42" y="285"/>
                  </a:cubicBezTo>
                  <a:cubicBezTo>
                    <a:pt x="40" y="285"/>
                    <a:pt x="39" y="284"/>
                    <a:pt x="37" y="283"/>
                  </a:cubicBezTo>
                  <a:cubicBezTo>
                    <a:pt x="36" y="282"/>
                    <a:pt x="36" y="280"/>
                    <a:pt x="36" y="278"/>
                  </a:cubicBezTo>
                  <a:cubicBezTo>
                    <a:pt x="47" y="198"/>
                    <a:pt x="47" y="198"/>
                    <a:pt x="47" y="198"/>
                  </a:cubicBezTo>
                  <a:cubicBezTo>
                    <a:pt x="40" y="194"/>
                    <a:pt x="36" y="186"/>
                    <a:pt x="36" y="178"/>
                  </a:cubicBezTo>
                  <a:cubicBezTo>
                    <a:pt x="36" y="169"/>
                    <a:pt x="41" y="162"/>
                    <a:pt x="48" y="157"/>
                  </a:cubicBezTo>
                  <a:cubicBezTo>
                    <a:pt x="49" y="136"/>
                    <a:pt x="55" y="112"/>
                    <a:pt x="66" y="96"/>
                  </a:cubicBezTo>
                  <a:cubicBezTo>
                    <a:pt x="4" y="77"/>
                    <a:pt x="4" y="77"/>
                    <a:pt x="4" y="77"/>
                  </a:cubicBezTo>
                  <a:cubicBezTo>
                    <a:pt x="2" y="76"/>
                    <a:pt x="0" y="74"/>
                    <a:pt x="0" y="71"/>
                  </a:cubicBezTo>
                  <a:cubicBezTo>
                    <a:pt x="0" y="69"/>
                    <a:pt x="2" y="66"/>
                    <a:pt x="4" y="65"/>
                  </a:cubicBezTo>
                  <a:cubicBezTo>
                    <a:pt x="212" y="0"/>
                    <a:pt x="212" y="0"/>
                    <a:pt x="212" y="0"/>
                  </a:cubicBezTo>
                  <a:cubicBezTo>
                    <a:pt x="213" y="0"/>
                    <a:pt x="214" y="0"/>
                    <a:pt x="214" y="0"/>
                  </a:cubicBezTo>
                  <a:cubicBezTo>
                    <a:pt x="215" y="0"/>
                    <a:pt x="215" y="0"/>
                    <a:pt x="216" y="0"/>
                  </a:cubicBezTo>
                  <a:cubicBezTo>
                    <a:pt x="424" y="65"/>
                    <a:pt x="424" y="65"/>
                    <a:pt x="424" y="65"/>
                  </a:cubicBezTo>
                  <a:cubicBezTo>
                    <a:pt x="426" y="66"/>
                    <a:pt x="428" y="69"/>
                    <a:pt x="428" y="71"/>
                  </a:cubicBezTo>
                  <a:cubicBezTo>
                    <a:pt x="428" y="74"/>
                    <a:pt x="426" y="76"/>
                    <a:pt x="424" y="77"/>
                  </a:cubicBezTo>
                  <a:close/>
                  <a:moveTo>
                    <a:pt x="333" y="190"/>
                  </a:moveTo>
                  <a:cubicBezTo>
                    <a:pt x="334" y="216"/>
                    <a:pt x="280" y="237"/>
                    <a:pt x="214" y="237"/>
                  </a:cubicBezTo>
                  <a:cubicBezTo>
                    <a:pt x="149" y="237"/>
                    <a:pt x="94" y="216"/>
                    <a:pt x="95" y="190"/>
                  </a:cubicBezTo>
                  <a:cubicBezTo>
                    <a:pt x="99" y="131"/>
                    <a:pt x="99" y="131"/>
                    <a:pt x="99" y="131"/>
                  </a:cubicBezTo>
                  <a:cubicBezTo>
                    <a:pt x="205" y="165"/>
                    <a:pt x="205" y="165"/>
                    <a:pt x="205" y="165"/>
                  </a:cubicBezTo>
                  <a:cubicBezTo>
                    <a:pt x="208" y="166"/>
                    <a:pt x="211" y="166"/>
                    <a:pt x="214" y="166"/>
                  </a:cubicBezTo>
                  <a:cubicBezTo>
                    <a:pt x="217" y="166"/>
                    <a:pt x="220" y="166"/>
                    <a:pt x="223" y="165"/>
                  </a:cubicBezTo>
                  <a:cubicBezTo>
                    <a:pt x="329" y="131"/>
                    <a:pt x="329" y="131"/>
                    <a:pt x="329" y="131"/>
                  </a:cubicBezTo>
                  <a:lnTo>
                    <a:pt x="333" y="190"/>
                  </a:ln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43" name="Group 42">
            <a:extLst>
              <a:ext uri="{FF2B5EF4-FFF2-40B4-BE49-F238E27FC236}">
                <a16:creationId xmlns:a16="http://schemas.microsoft.com/office/drawing/2014/main" id="{B50E1251-F11A-442B-9B13-D08B85DBF2BA}"/>
              </a:ext>
            </a:extLst>
          </p:cNvPr>
          <p:cNvGrpSpPr/>
          <p:nvPr/>
        </p:nvGrpSpPr>
        <p:grpSpPr>
          <a:xfrm>
            <a:off x="4215908" y="4904823"/>
            <a:ext cx="1571066" cy="961917"/>
            <a:chOff x="3161930" y="3678618"/>
            <a:chExt cx="1178299" cy="721438"/>
          </a:xfrm>
        </p:grpSpPr>
        <p:sp>
          <p:nvSpPr>
            <p:cNvPr id="44" name="TextBox 43">
              <a:extLst>
                <a:ext uri="{FF2B5EF4-FFF2-40B4-BE49-F238E27FC236}">
                  <a16:creationId xmlns:a16="http://schemas.microsoft.com/office/drawing/2014/main" id="{5BDDCBE5-50C2-4F9C-82F8-4AAFE46196DA}"/>
                </a:ext>
              </a:extLst>
            </p:cNvPr>
            <p:cNvSpPr txBox="1"/>
            <p:nvPr/>
          </p:nvSpPr>
          <p:spPr>
            <a:xfrm>
              <a:off x="3161930" y="3974987"/>
              <a:ext cx="1178299" cy="425069"/>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Báo</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cáo</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thuế</a:t>
              </a:r>
              <a:r>
                <a:rPr lang="en-US" sz="1400" dirty="0">
                  <a:latin typeface="+mj-lt"/>
                  <a:ea typeface="Script" panose="00000400000000000000" pitchFamily="2" charset="0"/>
                  <a:cs typeface="Script" panose="00000400000000000000" pitchFamily="2" charset="0"/>
                </a:rPr>
                <a:t> (Tax Reports)</a:t>
              </a:r>
            </a:p>
          </p:txBody>
        </p:sp>
        <p:sp>
          <p:nvSpPr>
            <p:cNvPr id="45" name="Freeform 26">
              <a:extLst>
                <a:ext uri="{FF2B5EF4-FFF2-40B4-BE49-F238E27FC236}">
                  <a16:creationId xmlns:a16="http://schemas.microsoft.com/office/drawing/2014/main" id="{8F9A98F9-5758-465E-BBD3-F2B2E5956918}"/>
                </a:ext>
              </a:extLst>
            </p:cNvPr>
            <p:cNvSpPr>
              <a:spLocks noEditPoints="1"/>
            </p:cNvSpPr>
            <p:nvPr/>
          </p:nvSpPr>
          <p:spPr bwMode="auto">
            <a:xfrm>
              <a:off x="3260785" y="3678618"/>
              <a:ext cx="300038" cy="298450"/>
            </a:xfrm>
            <a:custGeom>
              <a:avLst/>
              <a:gdLst>
                <a:gd name="T0" fmla="*/ 287 w 303"/>
                <a:gd name="T1" fmla="*/ 260 h 303"/>
                <a:gd name="T2" fmla="*/ 260 w 303"/>
                <a:gd name="T3" fmla="*/ 287 h 303"/>
                <a:gd name="T4" fmla="*/ 222 w 303"/>
                <a:gd name="T5" fmla="*/ 303 h 303"/>
                <a:gd name="T6" fmla="*/ 184 w 303"/>
                <a:gd name="T7" fmla="*/ 287 h 303"/>
                <a:gd name="T8" fmla="*/ 146 w 303"/>
                <a:gd name="T9" fmla="*/ 249 h 303"/>
                <a:gd name="T10" fmla="*/ 131 w 303"/>
                <a:gd name="T11" fmla="*/ 211 h 303"/>
                <a:gd name="T12" fmla="*/ 147 w 303"/>
                <a:gd name="T13" fmla="*/ 172 h 303"/>
                <a:gd name="T14" fmla="*/ 131 w 303"/>
                <a:gd name="T15" fmla="*/ 156 h 303"/>
                <a:gd name="T16" fmla="*/ 92 w 303"/>
                <a:gd name="T17" fmla="*/ 172 h 303"/>
                <a:gd name="T18" fmla="*/ 54 w 303"/>
                <a:gd name="T19" fmla="*/ 157 h 303"/>
                <a:gd name="T20" fmla="*/ 16 w 303"/>
                <a:gd name="T21" fmla="*/ 118 h 303"/>
                <a:gd name="T22" fmla="*/ 0 w 303"/>
                <a:gd name="T23" fmla="*/ 80 h 303"/>
                <a:gd name="T24" fmla="*/ 16 w 303"/>
                <a:gd name="T25" fmla="*/ 43 h 303"/>
                <a:gd name="T26" fmla="*/ 43 w 303"/>
                <a:gd name="T27" fmla="*/ 15 h 303"/>
                <a:gd name="T28" fmla="*/ 81 w 303"/>
                <a:gd name="T29" fmla="*/ 0 h 303"/>
                <a:gd name="T30" fmla="*/ 119 w 303"/>
                <a:gd name="T31" fmla="*/ 16 h 303"/>
                <a:gd name="T32" fmla="*/ 157 w 303"/>
                <a:gd name="T33" fmla="*/ 54 h 303"/>
                <a:gd name="T34" fmla="*/ 172 w 303"/>
                <a:gd name="T35" fmla="*/ 92 h 303"/>
                <a:gd name="T36" fmla="*/ 156 w 303"/>
                <a:gd name="T37" fmla="*/ 131 h 303"/>
                <a:gd name="T38" fmla="*/ 172 w 303"/>
                <a:gd name="T39" fmla="*/ 147 h 303"/>
                <a:gd name="T40" fmla="*/ 211 w 303"/>
                <a:gd name="T41" fmla="*/ 131 h 303"/>
                <a:gd name="T42" fmla="*/ 249 w 303"/>
                <a:gd name="T43" fmla="*/ 146 h 303"/>
                <a:gd name="T44" fmla="*/ 287 w 303"/>
                <a:gd name="T45" fmla="*/ 185 h 303"/>
                <a:gd name="T46" fmla="*/ 303 w 303"/>
                <a:gd name="T47" fmla="*/ 223 h 303"/>
                <a:gd name="T48" fmla="*/ 287 w 303"/>
                <a:gd name="T49" fmla="*/ 260 h 303"/>
                <a:gd name="T50" fmla="*/ 132 w 303"/>
                <a:gd name="T51" fmla="*/ 79 h 303"/>
                <a:gd name="T52" fmla="*/ 93 w 303"/>
                <a:gd name="T53" fmla="*/ 41 h 303"/>
                <a:gd name="T54" fmla="*/ 81 w 303"/>
                <a:gd name="T55" fmla="*/ 36 h 303"/>
                <a:gd name="T56" fmla="*/ 68 w 303"/>
                <a:gd name="T57" fmla="*/ 41 h 303"/>
                <a:gd name="T58" fmla="*/ 41 w 303"/>
                <a:gd name="T59" fmla="*/ 68 h 303"/>
                <a:gd name="T60" fmla="*/ 36 w 303"/>
                <a:gd name="T61" fmla="*/ 80 h 303"/>
                <a:gd name="T62" fmla="*/ 41 w 303"/>
                <a:gd name="T63" fmla="*/ 93 h 303"/>
                <a:gd name="T64" fmla="*/ 79 w 303"/>
                <a:gd name="T65" fmla="*/ 131 h 303"/>
                <a:gd name="T66" fmla="*/ 92 w 303"/>
                <a:gd name="T67" fmla="*/ 136 h 303"/>
                <a:gd name="T68" fmla="*/ 105 w 303"/>
                <a:gd name="T69" fmla="*/ 131 h 303"/>
                <a:gd name="T70" fmla="*/ 92 w 303"/>
                <a:gd name="T71" fmla="*/ 110 h 303"/>
                <a:gd name="T72" fmla="*/ 110 w 303"/>
                <a:gd name="T73" fmla="*/ 92 h 303"/>
                <a:gd name="T74" fmla="*/ 131 w 303"/>
                <a:gd name="T75" fmla="*/ 105 h 303"/>
                <a:gd name="T76" fmla="*/ 137 w 303"/>
                <a:gd name="T77" fmla="*/ 92 h 303"/>
                <a:gd name="T78" fmla="*/ 132 w 303"/>
                <a:gd name="T79" fmla="*/ 79 h 303"/>
                <a:gd name="T80" fmla="*/ 262 w 303"/>
                <a:gd name="T81" fmla="*/ 210 h 303"/>
                <a:gd name="T82" fmla="*/ 223 w 303"/>
                <a:gd name="T83" fmla="*/ 171 h 303"/>
                <a:gd name="T84" fmla="*/ 211 w 303"/>
                <a:gd name="T85" fmla="*/ 166 h 303"/>
                <a:gd name="T86" fmla="*/ 197 w 303"/>
                <a:gd name="T87" fmla="*/ 172 h 303"/>
                <a:gd name="T88" fmla="*/ 211 w 303"/>
                <a:gd name="T89" fmla="*/ 193 h 303"/>
                <a:gd name="T90" fmla="*/ 193 w 303"/>
                <a:gd name="T91" fmla="*/ 211 h 303"/>
                <a:gd name="T92" fmla="*/ 172 w 303"/>
                <a:gd name="T93" fmla="*/ 197 h 303"/>
                <a:gd name="T94" fmla="*/ 166 w 303"/>
                <a:gd name="T95" fmla="*/ 211 h 303"/>
                <a:gd name="T96" fmla="*/ 171 w 303"/>
                <a:gd name="T97" fmla="*/ 224 h 303"/>
                <a:gd name="T98" fmla="*/ 210 w 303"/>
                <a:gd name="T99" fmla="*/ 262 h 303"/>
                <a:gd name="T100" fmla="*/ 222 w 303"/>
                <a:gd name="T101" fmla="*/ 267 h 303"/>
                <a:gd name="T102" fmla="*/ 235 w 303"/>
                <a:gd name="T103" fmla="*/ 262 h 303"/>
                <a:gd name="T104" fmla="*/ 262 w 303"/>
                <a:gd name="T105" fmla="*/ 235 h 303"/>
                <a:gd name="T106" fmla="*/ 267 w 303"/>
                <a:gd name="T107" fmla="*/ 223 h 303"/>
                <a:gd name="T108" fmla="*/ 262 w 303"/>
                <a:gd name="T109" fmla="*/ 21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3" h="303">
                  <a:moveTo>
                    <a:pt x="287" y="260"/>
                  </a:moveTo>
                  <a:cubicBezTo>
                    <a:pt x="260" y="287"/>
                    <a:pt x="260" y="287"/>
                    <a:pt x="260" y="287"/>
                  </a:cubicBezTo>
                  <a:cubicBezTo>
                    <a:pt x="250" y="297"/>
                    <a:pt x="236" y="303"/>
                    <a:pt x="222" y="303"/>
                  </a:cubicBezTo>
                  <a:cubicBezTo>
                    <a:pt x="208" y="303"/>
                    <a:pt x="194" y="297"/>
                    <a:pt x="184" y="287"/>
                  </a:cubicBezTo>
                  <a:cubicBezTo>
                    <a:pt x="146" y="249"/>
                    <a:pt x="146" y="249"/>
                    <a:pt x="146" y="249"/>
                  </a:cubicBezTo>
                  <a:cubicBezTo>
                    <a:pt x="136" y="239"/>
                    <a:pt x="131" y="225"/>
                    <a:pt x="131" y="211"/>
                  </a:cubicBezTo>
                  <a:cubicBezTo>
                    <a:pt x="131" y="196"/>
                    <a:pt x="137" y="182"/>
                    <a:pt x="147" y="172"/>
                  </a:cubicBezTo>
                  <a:cubicBezTo>
                    <a:pt x="131" y="156"/>
                    <a:pt x="131" y="156"/>
                    <a:pt x="131" y="156"/>
                  </a:cubicBezTo>
                  <a:cubicBezTo>
                    <a:pt x="120" y="166"/>
                    <a:pt x="107" y="172"/>
                    <a:pt x="92" y="172"/>
                  </a:cubicBezTo>
                  <a:cubicBezTo>
                    <a:pt x="78" y="172"/>
                    <a:pt x="64" y="167"/>
                    <a:pt x="54" y="157"/>
                  </a:cubicBezTo>
                  <a:cubicBezTo>
                    <a:pt x="16" y="118"/>
                    <a:pt x="16" y="118"/>
                    <a:pt x="16" y="118"/>
                  </a:cubicBezTo>
                  <a:cubicBezTo>
                    <a:pt x="5" y="108"/>
                    <a:pt x="0" y="94"/>
                    <a:pt x="0" y="80"/>
                  </a:cubicBezTo>
                  <a:cubicBezTo>
                    <a:pt x="0" y="66"/>
                    <a:pt x="6" y="52"/>
                    <a:pt x="16" y="43"/>
                  </a:cubicBezTo>
                  <a:cubicBezTo>
                    <a:pt x="43" y="15"/>
                    <a:pt x="43" y="15"/>
                    <a:pt x="43" y="15"/>
                  </a:cubicBezTo>
                  <a:cubicBezTo>
                    <a:pt x="53" y="5"/>
                    <a:pt x="67" y="0"/>
                    <a:pt x="81" y="0"/>
                  </a:cubicBezTo>
                  <a:cubicBezTo>
                    <a:pt x="95" y="0"/>
                    <a:pt x="109" y="6"/>
                    <a:pt x="119" y="16"/>
                  </a:cubicBezTo>
                  <a:cubicBezTo>
                    <a:pt x="157" y="54"/>
                    <a:pt x="157" y="54"/>
                    <a:pt x="157" y="54"/>
                  </a:cubicBezTo>
                  <a:cubicBezTo>
                    <a:pt x="167" y="64"/>
                    <a:pt x="172" y="78"/>
                    <a:pt x="172" y="92"/>
                  </a:cubicBezTo>
                  <a:cubicBezTo>
                    <a:pt x="172" y="107"/>
                    <a:pt x="166" y="120"/>
                    <a:pt x="156" y="131"/>
                  </a:cubicBezTo>
                  <a:cubicBezTo>
                    <a:pt x="172" y="147"/>
                    <a:pt x="172" y="147"/>
                    <a:pt x="172" y="147"/>
                  </a:cubicBezTo>
                  <a:cubicBezTo>
                    <a:pt x="182" y="137"/>
                    <a:pt x="196" y="131"/>
                    <a:pt x="211" y="131"/>
                  </a:cubicBezTo>
                  <a:cubicBezTo>
                    <a:pt x="225" y="131"/>
                    <a:pt x="239" y="136"/>
                    <a:pt x="249" y="146"/>
                  </a:cubicBezTo>
                  <a:cubicBezTo>
                    <a:pt x="287" y="185"/>
                    <a:pt x="287" y="185"/>
                    <a:pt x="287" y="185"/>
                  </a:cubicBezTo>
                  <a:cubicBezTo>
                    <a:pt x="297" y="195"/>
                    <a:pt x="303" y="208"/>
                    <a:pt x="303" y="223"/>
                  </a:cubicBezTo>
                  <a:cubicBezTo>
                    <a:pt x="303" y="237"/>
                    <a:pt x="297" y="250"/>
                    <a:pt x="287" y="260"/>
                  </a:cubicBezTo>
                  <a:close/>
                  <a:moveTo>
                    <a:pt x="132" y="79"/>
                  </a:moveTo>
                  <a:cubicBezTo>
                    <a:pt x="93" y="41"/>
                    <a:pt x="93" y="41"/>
                    <a:pt x="93" y="41"/>
                  </a:cubicBezTo>
                  <a:cubicBezTo>
                    <a:pt x="90" y="37"/>
                    <a:pt x="85" y="36"/>
                    <a:pt x="81" y="36"/>
                  </a:cubicBezTo>
                  <a:cubicBezTo>
                    <a:pt x="76" y="36"/>
                    <a:pt x="71" y="37"/>
                    <a:pt x="68" y="41"/>
                  </a:cubicBezTo>
                  <a:cubicBezTo>
                    <a:pt x="41" y="68"/>
                    <a:pt x="41" y="68"/>
                    <a:pt x="41" y="68"/>
                  </a:cubicBezTo>
                  <a:cubicBezTo>
                    <a:pt x="38" y="71"/>
                    <a:pt x="36" y="76"/>
                    <a:pt x="36" y="80"/>
                  </a:cubicBezTo>
                  <a:cubicBezTo>
                    <a:pt x="36" y="85"/>
                    <a:pt x="38" y="89"/>
                    <a:pt x="41" y="93"/>
                  </a:cubicBezTo>
                  <a:cubicBezTo>
                    <a:pt x="79" y="131"/>
                    <a:pt x="79" y="131"/>
                    <a:pt x="79" y="131"/>
                  </a:cubicBezTo>
                  <a:cubicBezTo>
                    <a:pt x="83" y="135"/>
                    <a:pt x="87" y="136"/>
                    <a:pt x="92" y="136"/>
                  </a:cubicBezTo>
                  <a:cubicBezTo>
                    <a:pt x="97" y="136"/>
                    <a:pt x="102" y="135"/>
                    <a:pt x="105" y="131"/>
                  </a:cubicBezTo>
                  <a:cubicBezTo>
                    <a:pt x="99" y="124"/>
                    <a:pt x="92" y="119"/>
                    <a:pt x="92" y="110"/>
                  </a:cubicBezTo>
                  <a:cubicBezTo>
                    <a:pt x="92" y="100"/>
                    <a:pt x="100" y="92"/>
                    <a:pt x="110" y="92"/>
                  </a:cubicBezTo>
                  <a:cubicBezTo>
                    <a:pt x="119" y="92"/>
                    <a:pt x="125" y="99"/>
                    <a:pt x="131" y="105"/>
                  </a:cubicBezTo>
                  <a:cubicBezTo>
                    <a:pt x="135" y="102"/>
                    <a:pt x="137" y="97"/>
                    <a:pt x="137" y="92"/>
                  </a:cubicBezTo>
                  <a:cubicBezTo>
                    <a:pt x="137" y="87"/>
                    <a:pt x="135" y="83"/>
                    <a:pt x="132" y="79"/>
                  </a:cubicBezTo>
                  <a:close/>
                  <a:moveTo>
                    <a:pt x="262" y="210"/>
                  </a:moveTo>
                  <a:cubicBezTo>
                    <a:pt x="223" y="171"/>
                    <a:pt x="223" y="171"/>
                    <a:pt x="223" y="171"/>
                  </a:cubicBezTo>
                  <a:cubicBezTo>
                    <a:pt x="220" y="168"/>
                    <a:pt x="215" y="166"/>
                    <a:pt x="211" y="166"/>
                  </a:cubicBezTo>
                  <a:cubicBezTo>
                    <a:pt x="205" y="166"/>
                    <a:pt x="201" y="168"/>
                    <a:pt x="197" y="172"/>
                  </a:cubicBezTo>
                  <a:cubicBezTo>
                    <a:pt x="204" y="178"/>
                    <a:pt x="211" y="184"/>
                    <a:pt x="211" y="193"/>
                  </a:cubicBezTo>
                  <a:cubicBezTo>
                    <a:pt x="211" y="203"/>
                    <a:pt x="203" y="211"/>
                    <a:pt x="193" y="211"/>
                  </a:cubicBezTo>
                  <a:cubicBezTo>
                    <a:pt x="184" y="211"/>
                    <a:pt x="178" y="204"/>
                    <a:pt x="172" y="197"/>
                  </a:cubicBezTo>
                  <a:cubicBezTo>
                    <a:pt x="168" y="201"/>
                    <a:pt x="166" y="205"/>
                    <a:pt x="166" y="211"/>
                  </a:cubicBezTo>
                  <a:cubicBezTo>
                    <a:pt x="166" y="216"/>
                    <a:pt x="168" y="220"/>
                    <a:pt x="171" y="224"/>
                  </a:cubicBezTo>
                  <a:cubicBezTo>
                    <a:pt x="210" y="262"/>
                    <a:pt x="210" y="262"/>
                    <a:pt x="210" y="262"/>
                  </a:cubicBezTo>
                  <a:cubicBezTo>
                    <a:pt x="213" y="265"/>
                    <a:pt x="217" y="267"/>
                    <a:pt x="222" y="267"/>
                  </a:cubicBezTo>
                  <a:cubicBezTo>
                    <a:pt x="227" y="267"/>
                    <a:pt x="231" y="265"/>
                    <a:pt x="235" y="262"/>
                  </a:cubicBezTo>
                  <a:cubicBezTo>
                    <a:pt x="262" y="235"/>
                    <a:pt x="262" y="235"/>
                    <a:pt x="262" y="235"/>
                  </a:cubicBezTo>
                  <a:cubicBezTo>
                    <a:pt x="265" y="232"/>
                    <a:pt x="267" y="227"/>
                    <a:pt x="267" y="223"/>
                  </a:cubicBezTo>
                  <a:cubicBezTo>
                    <a:pt x="267" y="218"/>
                    <a:pt x="265" y="213"/>
                    <a:pt x="262" y="21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46" name="Group 45">
            <a:extLst>
              <a:ext uri="{FF2B5EF4-FFF2-40B4-BE49-F238E27FC236}">
                <a16:creationId xmlns:a16="http://schemas.microsoft.com/office/drawing/2014/main" id="{D18F02E6-49BA-4604-A4F6-867D981C34F9}"/>
              </a:ext>
            </a:extLst>
          </p:cNvPr>
          <p:cNvGrpSpPr/>
          <p:nvPr/>
        </p:nvGrpSpPr>
        <p:grpSpPr>
          <a:xfrm>
            <a:off x="4215906" y="1732629"/>
            <a:ext cx="1663167" cy="1157076"/>
            <a:chOff x="3161929" y="1299469"/>
            <a:chExt cx="1247375" cy="867806"/>
          </a:xfrm>
        </p:grpSpPr>
        <p:sp>
          <p:nvSpPr>
            <p:cNvPr id="47" name="TextBox 46">
              <a:extLst>
                <a:ext uri="{FF2B5EF4-FFF2-40B4-BE49-F238E27FC236}">
                  <a16:creationId xmlns:a16="http://schemas.microsoft.com/office/drawing/2014/main" id="{5314C004-943D-4F2C-914A-E3C82182C771}"/>
                </a:ext>
              </a:extLst>
            </p:cNvPr>
            <p:cNvSpPr txBox="1"/>
            <p:nvPr/>
          </p:nvSpPr>
          <p:spPr>
            <a:xfrm>
              <a:off x="3161929" y="1556387"/>
              <a:ext cx="1247375" cy="610888"/>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nhân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sự</a:t>
              </a:r>
              <a:r>
                <a:rPr lang="en-US" sz="1400" dirty="0">
                  <a:latin typeface="+mj-lt"/>
                  <a:ea typeface="Script" panose="00000400000000000000" pitchFamily="2" charset="0"/>
                  <a:cs typeface="Script" panose="00000400000000000000" pitchFamily="2" charset="0"/>
                </a:rPr>
                <a:t> (Human Resource Management)</a:t>
              </a:r>
            </a:p>
          </p:txBody>
        </p:sp>
        <p:sp>
          <p:nvSpPr>
            <p:cNvPr id="48" name="Freeform 28">
              <a:extLst>
                <a:ext uri="{FF2B5EF4-FFF2-40B4-BE49-F238E27FC236}">
                  <a16:creationId xmlns:a16="http://schemas.microsoft.com/office/drawing/2014/main" id="{DA585C05-02C5-436E-9D50-6149839761CD}"/>
                </a:ext>
              </a:extLst>
            </p:cNvPr>
            <p:cNvSpPr>
              <a:spLocks noEditPoints="1"/>
            </p:cNvSpPr>
            <p:nvPr/>
          </p:nvSpPr>
          <p:spPr bwMode="auto">
            <a:xfrm>
              <a:off x="3260785" y="1299469"/>
              <a:ext cx="400050" cy="257175"/>
            </a:xfrm>
            <a:custGeom>
              <a:avLst/>
              <a:gdLst>
                <a:gd name="T0" fmla="*/ 66 w 404"/>
                <a:gd name="T1" fmla="*/ 172 h 261"/>
                <a:gd name="T2" fmla="*/ 42 w 404"/>
                <a:gd name="T3" fmla="*/ 172 h 261"/>
                <a:gd name="T4" fmla="*/ 42 w 404"/>
                <a:gd name="T5" fmla="*/ 160 h 261"/>
                <a:gd name="T6" fmla="*/ 30 w 404"/>
                <a:gd name="T7" fmla="*/ 160 h 261"/>
                <a:gd name="T8" fmla="*/ 24 w 404"/>
                <a:gd name="T9" fmla="*/ 145 h 261"/>
                <a:gd name="T10" fmla="*/ 25 w 404"/>
                <a:gd name="T11" fmla="*/ 136 h 261"/>
                <a:gd name="T12" fmla="*/ 0 w 404"/>
                <a:gd name="T13" fmla="*/ 130 h 261"/>
                <a:gd name="T14" fmla="*/ 25 w 404"/>
                <a:gd name="T15" fmla="*/ 125 h 261"/>
                <a:gd name="T16" fmla="*/ 24 w 404"/>
                <a:gd name="T17" fmla="*/ 116 h 261"/>
                <a:gd name="T18" fmla="*/ 30 w 404"/>
                <a:gd name="T19" fmla="*/ 101 h 261"/>
                <a:gd name="T20" fmla="*/ 42 w 404"/>
                <a:gd name="T21" fmla="*/ 101 h 261"/>
                <a:gd name="T22" fmla="*/ 42 w 404"/>
                <a:gd name="T23" fmla="*/ 89 h 261"/>
                <a:gd name="T24" fmla="*/ 66 w 404"/>
                <a:gd name="T25" fmla="*/ 89 h 261"/>
                <a:gd name="T26" fmla="*/ 115 w 404"/>
                <a:gd name="T27" fmla="*/ 101 h 261"/>
                <a:gd name="T28" fmla="*/ 322 w 404"/>
                <a:gd name="T29" fmla="*/ 101 h 261"/>
                <a:gd name="T30" fmla="*/ 357 w 404"/>
                <a:gd name="T31" fmla="*/ 107 h 261"/>
                <a:gd name="T32" fmla="*/ 404 w 404"/>
                <a:gd name="T33" fmla="*/ 130 h 261"/>
                <a:gd name="T34" fmla="*/ 357 w 404"/>
                <a:gd name="T35" fmla="*/ 154 h 261"/>
                <a:gd name="T36" fmla="*/ 322 w 404"/>
                <a:gd name="T37" fmla="*/ 160 h 261"/>
                <a:gd name="T38" fmla="*/ 115 w 404"/>
                <a:gd name="T39" fmla="*/ 160 h 261"/>
                <a:gd name="T40" fmla="*/ 66 w 404"/>
                <a:gd name="T41" fmla="*/ 172 h 261"/>
                <a:gd name="T42" fmla="*/ 60 w 404"/>
                <a:gd name="T43" fmla="*/ 86 h 261"/>
                <a:gd name="T44" fmla="*/ 78 w 404"/>
                <a:gd name="T45" fmla="*/ 0 h 261"/>
                <a:gd name="T46" fmla="*/ 95 w 404"/>
                <a:gd name="T47" fmla="*/ 0 h 261"/>
                <a:gd name="T48" fmla="*/ 125 w 404"/>
                <a:gd name="T49" fmla="*/ 12 h 261"/>
                <a:gd name="T50" fmla="*/ 178 w 404"/>
                <a:gd name="T51" fmla="*/ 65 h 261"/>
                <a:gd name="T52" fmla="*/ 220 w 404"/>
                <a:gd name="T53" fmla="*/ 83 h 261"/>
                <a:gd name="T54" fmla="*/ 305 w 404"/>
                <a:gd name="T55" fmla="*/ 98 h 261"/>
                <a:gd name="T56" fmla="*/ 116 w 404"/>
                <a:gd name="T57" fmla="*/ 98 h 261"/>
                <a:gd name="T58" fmla="*/ 66 w 404"/>
                <a:gd name="T59" fmla="*/ 86 h 261"/>
                <a:gd name="T60" fmla="*/ 60 w 404"/>
                <a:gd name="T61" fmla="*/ 86 h 261"/>
                <a:gd name="T62" fmla="*/ 305 w 404"/>
                <a:gd name="T63" fmla="*/ 163 h 261"/>
                <a:gd name="T64" fmla="*/ 220 w 404"/>
                <a:gd name="T65" fmla="*/ 178 h 261"/>
                <a:gd name="T66" fmla="*/ 178 w 404"/>
                <a:gd name="T67" fmla="*/ 196 h 261"/>
                <a:gd name="T68" fmla="*/ 125 w 404"/>
                <a:gd name="T69" fmla="*/ 249 h 261"/>
                <a:gd name="T70" fmla="*/ 95 w 404"/>
                <a:gd name="T71" fmla="*/ 261 h 261"/>
                <a:gd name="T72" fmla="*/ 78 w 404"/>
                <a:gd name="T73" fmla="*/ 261 h 261"/>
                <a:gd name="T74" fmla="*/ 60 w 404"/>
                <a:gd name="T75" fmla="*/ 175 h 261"/>
                <a:gd name="T76" fmla="*/ 66 w 404"/>
                <a:gd name="T77" fmla="*/ 175 h 261"/>
                <a:gd name="T78" fmla="*/ 116 w 404"/>
                <a:gd name="T79" fmla="*/ 163 h 261"/>
                <a:gd name="T80" fmla="*/ 305 w 404"/>
                <a:gd name="T81" fmla="*/ 163 h 261"/>
                <a:gd name="T82" fmla="*/ 333 w 404"/>
                <a:gd name="T83" fmla="*/ 130 h 261"/>
                <a:gd name="T84" fmla="*/ 323 w 404"/>
                <a:gd name="T85" fmla="*/ 147 h 261"/>
                <a:gd name="T86" fmla="*/ 338 w 404"/>
                <a:gd name="T87" fmla="*/ 153 h 261"/>
                <a:gd name="T88" fmla="*/ 351 w 404"/>
                <a:gd name="T89" fmla="*/ 130 h 261"/>
                <a:gd name="T90" fmla="*/ 338 w 404"/>
                <a:gd name="T91" fmla="*/ 108 h 261"/>
                <a:gd name="T92" fmla="*/ 323 w 404"/>
                <a:gd name="T93" fmla="*/ 113 h 261"/>
                <a:gd name="T94" fmla="*/ 333 w 404"/>
                <a:gd name="T95" fmla="*/ 13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4" h="261">
                  <a:moveTo>
                    <a:pt x="66" y="172"/>
                  </a:moveTo>
                  <a:cubicBezTo>
                    <a:pt x="42" y="172"/>
                    <a:pt x="42" y="172"/>
                    <a:pt x="42" y="172"/>
                  </a:cubicBezTo>
                  <a:cubicBezTo>
                    <a:pt x="42" y="160"/>
                    <a:pt x="42" y="160"/>
                    <a:pt x="42" y="160"/>
                  </a:cubicBezTo>
                  <a:cubicBezTo>
                    <a:pt x="30" y="160"/>
                    <a:pt x="30" y="160"/>
                    <a:pt x="30" y="160"/>
                  </a:cubicBezTo>
                  <a:cubicBezTo>
                    <a:pt x="27" y="160"/>
                    <a:pt x="24" y="153"/>
                    <a:pt x="24" y="145"/>
                  </a:cubicBezTo>
                  <a:cubicBezTo>
                    <a:pt x="24" y="142"/>
                    <a:pt x="25" y="139"/>
                    <a:pt x="25" y="136"/>
                  </a:cubicBezTo>
                  <a:cubicBezTo>
                    <a:pt x="11" y="136"/>
                    <a:pt x="0" y="133"/>
                    <a:pt x="0" y="130"/>
                  </a:cubicBezTo>
                  <a:cubicBezTo>
                    <a:pt x="0" y="127"/>
                    <a:pt x="11" y="125"/>
                    <a:pt x="25" y="125"/>
                  </a:cubicBezTo>
                  <a:cubicBezTo>
                    <a:pt x="25" y="122"/>
                    <a:pt x="24" y="119"/>
                    <a:pt x="24" y="116"/>
                  </a:cubicBezTo>
                  <a:cubicBezTo>
                    <a:pt x="24" y="107"/>
                    <a:pt x="27" y="101"/>
                    <a:pt x="30" y="101"/>
                  </a:cubicBezTo>
                  <a:cubicBezTo>
                    <a:pt x="42" y="101"/>
                    <a:pt x="42" y="101"/>
                    <a:pt x="42" y="101"/>
                  </a:cubicBezTo>
                  <a:cubicBezTo>
                    <a:pt x="42" y="89"/>
                    <a:pt x="42" y="89"/>
                    <a:pt x="42" y="89"/>
                  </a:cubicBezTo>
                  <a:cubicBezTo>
                    <a:pt x="66" y="89"/>
                    <a:pt x="66" y="89"/>
                    <a:pt x="66" y="89"/>
                  </a:cubicBezTo>
                  <a:cubicBezTo>
                    <a:pt x="85" y="89"/>
                    <a:pt x="103" y="93"/>
                    <a:pt x="115" y="101"/>
                  </a:cubicBezTo>
                  <a:cubicBezTo>
                    <a:pt x="322" y="101"/>
                    <a:pt x="322" y="101"/>
                    <a:pt x="322" y="101"/>
                  </a:cubicBezTo>
                  <a:cubicBezTo>
                    <a:pt x="336" y="103"/>
                    <a:pt x="348" y="105"/>
                    <a:pt x="357" y="107"/>
                  </a:cubicBezTo>
                  <a:cubicBezTo>
                    <a:pt x="392" y="113"/>
                    <a:pt x="404" y="124"/>
                    <a:pt x="404" y="130"/>
                  </a:cubicBezTo>
                  <a:cubicBezTo>
                    <a:pt x="404" y="136"/>
                    <a:pt x="392" y="148"/>
                    <a:pt x="357" y="154"/>
                  </a:cubicBezTo>
                  <a:cubicBezTo>
                    <a:pt x="348" y="156"/>
                    <a:pt x="336" y="158"/>
                    <a:pt x="322" y="160"/>
                  </a:cubicBezTo>
                  <a:cubicBezTo>
                    <a:pt x="115" y="160"/>
                    <a:pt x="115" y="160"/>
                    <a:pt x="115" y="160"/>
                  </a:cubicBezTo>
                  <a:cubicBezTo>
                    <a:pt x="103" y="168"/>
                    <a:pt x="85" y="172"/>
                    <a:pt x="66" y="172"/>
                  </a:cubicBezTo>
                  <a:close/>
                  <a:moveTo>
                    <a:pt x="60" y="86"/>
                  </a:moveTo>
                  <a:cubicBezTo>
                    <a:pt x="78" y="0"/>
                    <a:pt x="78" y="0"/>
                    <a:pt x="78" y="0"/>
                  </a:cubicBezTo>
                  <a:cubicBezTo>
                    <a:pt x="83" y="0"/>
                    <a:pt x="95" y="0"/>
                    <a:pt x="95" y="0"/>
                  </a:cubicBezTo>
                  <a:cubicBezTo>
                    <a:pt x="107" y="0"/>
                    <a:pt x="119" y="6"/>
                    <a:pt x="125" y="12"/>
                  </a:cubicBezTo>
                  <a:cubicBezTo>
                    <a:pt x="131" y="18"/>
                    <a:pt x="161" y="47"/>
                    <a:pt x="178" y="65"/>
                  </a:cubicBezTo>
                  <a:cubicBezTo>
                    <a:pt x="178" y="65"/>
                    <a:pt x="196" y="83"/>
                    <a:pt x="220" y="83"/>
                  </a:cubicBezTo>
                  <a:cubicBezTo>
                    <a:pt x="264" y="91"/>
                    <a:pt x="305" y="98"/>
                    <a:pt x="305" y="98"/>
                  </a:cubicBezTo>
                  <a:cubicBezTo>
                    <a:pt x="116" y="98"/>
                    <a:pt x="116" y="98"/>
                    <a:pt x="116" y="98"/>
                  </a:cubicBezTo>
                  <a:cubicBezTo>
                    <a:pt x="103" y="90"/>
                    <a:pt x="85" y="86"/>
                    <a:pt x="66" y="86"/>
                  </a:cubicBezTo>
                  <a:lnTo>
                    <a:pt x="60" y="86"/>
                  </a:lnTo>
                  <a:close/>
                  <a:moveTo>
                    <a:pt x="305" y="163"/>
                  </a:moveTo>
                  <a:cubicBezTo>
                    <a:pt x="305" y="163"/>
                    <a:pt x="264" y="170"/>
                    <a:pt x="220" y="178"/>
                  </a:cubicBezTo>
                  <a:cubicBezTo>
                    <a:pt x="196" y="178"/>
                    <a:pt x="178" y="196"/>
                    <a:pt x="178" y="196"/>
                  </a:cubicBezTo>
                  <a:cubicBezTo>
                    <a:pt x="161" y="214"/>
                    <a:pt x="131" y="243"/>
                    <a:pt x="125" y="249"/>
                  </a:cubicBezTo>
                  <a:cubicBezTo>
                    <a:pt x="119" y="255"/>
                    <a:pt x="107" y="261"/>
                    <a:pt x="95" y="261"/>
                  </a:cubicBezTo>
                  <a:cubicBezTo>
                    <a:pt x="95" y="261"/>
                    <a:pt x="84" y="261"/>
                    <a:pt x="78" y="261"/>
                  </a:cubicBezTo>
                  <a:cubicBezTo>
                    <a:pt x="60" y="175"/>
                    <a:pt x="60" y="175"/>
                    <a:pt x="60" y="175"/>
                  </a:cubicBezTo>
                  <a:cubicBezTo>
                    <a:pt x="66" y="175"/>
                    <a:pt x="66" y="175"/>
                    <a:pt x="66" y="175"/>
                  </a:cubicBezTo>
                  <a:cubicBezTo>
                    <a:pt x="85" y="175"/>
                    <a:pt x="103" y="171"/>
                    <a:pt x="116" y="163"/>
                  </a:cubicBezTo>
                  <a:lnTo>
                    <a:pt x="305" y="163"/>
                  </a:lnTo>
                  <a:close/>
                  <a:moveTo>
                    <a:pt x="333" y="130"/>
                  </a:moveTo>
                  <a:cubicBezTo>
                    <a:pt x="333" y="137"/>
                    <a:pt x="329" y="143"/>
                    <a:pt x="323" y="147"/>
                  </a:cubicBezTo>
                  <a:cubicBezTo>
                    <a:pt x="338" y="153"/>
                    <a:pt x="338" y="153"/>
                    <a:pt x="338" y="153"/>
                  </a:cubicBezTo>
                  <a:cubicBezTo>
                    <a:pt x="346" y="148"/>
                    <a:pt x="351" y="139"/>
                    <a:pt x="351" y="130"/>
                  </a:cubicBezTo>
                  <a:cubicBezTo>
                    <a:pt x="351" y="121"/>
                    <a:pt x="346" y="113"/>
                    <a:pt x="338" y="108"/>
                  </a:cubicBezTo>
                  <a:cubicBezTo>
                    <a:pt x="323" y="113"/>
                    <a:pt x="323" y="113"/>
                    <a:pt x="323" y="113"/>
                  </a:cubicBezTo>
                  <a:cubicBezTo>
                    <a:pt x="329" y="117"/>
                    <a:pt x="333" y="124"/>
                    <a:pt x="333" y="13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nvGrpSpPr>
          <p:cNvPr id="49" name="Group 48">
            <a:extLst>
              <a:ext uri="{FF2B5EF4-FFF2-40B4-BE49-F238E27FC236}">
                <a16:creationId xmlns:a16="http://schemas.microsoft.com/office/drawing/2014/main" id="{C39B3C85-AEF1-400E-9507-E8D2B2D4ACAA}"/>
              </a:ext>
            </a:extLst>
          </p:cNvPr>
          <p:cNvGrpSpPr/>
          <p:nvPr/>
        </p:nvGrpSpPr>
        <p:grpSpPr>
          <a:xfrm>
            <a:off x="1087785" y="5067495"/>
            <a:ext cx="2006295" cy="946485"/>
            <a:chOff x="815838" y="3800621"/>
            <a:chExt cx="1504721" cy="709864"/>
          </a:xfrm>
        </p:grpSpPr>
        <p:sp>
          <p:nvSpPr>
            <p:cNvPr id="50" name="Freeform 23">
              <a:extLst>
                <a:ext uri="{FF2B5EF4-FFF2-40B4-BE49-F238E27FC236}">
                  <a16:creationId xmlns:a16="http://schemas.microsoft.com/office/drawing/2014/main" id="{0A00494F-96C9-4307-B5C6-C5AC682EE72D}"/>
                </a:ext>
              </a:extLst>
            </p:cNvPr>
            <p:cNvSpPr>
              <a:spLocks noEditPoints="1"/>
            </p:cNvSpPr>
            <p:nvPr/>
          </p:nvSpPr>
          <p:spPr bwMode="auto">
            <a:xfrm>
              <a:off x="1637387" y="3800621"/>
              <a:ext cx="335575" cy="285395"/>
            </a:xfrm>
            <a:custGeom>
              <a:avLst/>
              <a:gdLst>
                <a:gd name="T0" fmla="*/ 218 w 400"/>
                <a:gd name="T1" fmla="*/ 280 h 340"/>
                <a:gd name="T2" fmla="*/ 182 w 400"/>
                <a:gd name="T3" fmla="*/ 280 h 340"/>
                <a:gd name="T4" fmla="*/ 182 w 400"/>
                <a:gd name="T5" fmla="*/ 240 h 340"/>
                <a:gd name="T6" fmla="*/ 10 w 400"/>
                <a:gd name="T7" fmla="*/ 240 h 340"/>
                <a:gd name="T8" fmla="*/ 14 w 400"/>
                <a:gd name="T9" fmla="*/ 306 h 340"/>
                <a:gd name="T10" fmla="*/ 50 w 400"/>
                <a:gd name="T11" fmla="*/ 340 h 340"/>
                <a:gd name="T12" fmla="*/ 350 w 400"/>
                <a:gd name="T13" fmla="*/ 340 h 340"/>
                <a:gd name="T14" fmla="*/ 386 w 400"/>
                <a:gd name="T15" fmla="*/ 306 h 340"/>
                <a:gd name="T16" fmla="*/ 390 w 400"/>
                <a:gd name="T17" fmla="*/ 240 h 340"/>
                <a:gd name="T18" fmla="*/ 218 w 400"/>
                <a:gd name="T19" fmla="*/ 240 h 340"/>
                <a:gd name="T20" fmla="*/ 218 w 400"/>
                <a:gd name="T21" fmla="*/ 280 h 340"/>
                <a:gd name="T22" fmla="*/ 153 w 400"/>
                <a:gd name="T23" fmla="*/ 38 h 340"/>
                <a:gd name="T24" fmla="*/ 170 w 400"/>
                <a:gd name="T25" fmla="*/ 28 h 340"/>
                <a:gd name="T26" fmla="*/ 231 w 400"/>
                <a:gd name="T27" fmla="*/ 28 h 340"/>
                <a:gd name="T28" fmla="*/ 247 w 400"/>
                <a:gd name="T29" fmla="*/ 38 h 340"/>
                <a:gd name="T30" fmla="*/ 259 w 400"/>
                <a:gd name="T31" fmla="*/ 60 h 340"/>
                <a:gd name="T32" fmla="*/ 142 w 400"/>
                <a:gd name="T33" fmla="*/ 60 h 340"/>
                <a:gd name="T34" fmla="*/ 153 w 400"/>
                <a:gd name="T35" fmla="*/ 38 h 340"/>
                <a:gd name="T36" fmla="*/ 182 w 400"/>
                <a:gd name="T37" fmla="*/ 180 h 340"/>
                <a:gd name="T38" fmla="*/ 218 w 400"/>
                <a:gd name="T39" fmla="*/ 180 h 340"/>
                <a:gd name="T40" fmla="*/ 218 w 400"/>
                <a:gd name="T41" fmla="*/ 220 h 340"/>
                <a:gd name="T42" fmla="*/ 400 w 400"/>
                <a:gd name="T43" fmla="*/ 220 h 340"/>
                <a:gd name="T44" fmla="*/ 396 w 400"/>
                <a:gd name="T45" fmla="*/ 102 h 340"/>
                <a:gd name="T46" fmla="*/ 356 w 400"/>
                <a:gd name="T47" fmla="*/ 60 h 340"/>
                <a:gd name="T48" fmla="*/ 292 w 400"/>
                <a:gd name="T49" fmla="*/ 60 h 340"/>
                <a:gd name="T50" fmla="*/ 268 w 400"/>
                <a:gd name="T51" fmla="*/ 14 h 340"/>
                <a:gd name="T52" fmla="*/ 245 w 400"/>
                <a:gd name="T53" fmla="*/ 0 h 340"/>
                <a:gd name="T54" fmla="*/ 156 w 400"/>
                <a:gd name="T55" fmla="*/ 0 h 340"/>
                <a:gd name="T56" fmla="*/ 132 w 400"/>
                <a:gd name="T57" fmla="*/ 14 h 340"/>
                <a:gd name="T58" fmla="*/ 108 w 400"/>
                <a:gd name="T59" fmla="*/ 60 h 340"/>
                <a:gd name="T60" fmla="*/ 44 w 400"/>
                <a:gd name="T61" fmla="*/ 60 h 340"/>
                <a:gd name="T62" fmla="*/ 4 w 400"/>
                <a:gd name="T63" fmla="*/ 102 h 340"/>
                <a:gd name="T64" fmla="*/ 0 w 400"/>
                <a:gd name="T65" fmla="*/ 220 h 340"/>
                <a:gd name="T66" fmla="*/ 182 w 400"/>
                <a:gd name="T67" fmla="*/ 220 h 340"/>
                <a:gd name="T68" fmla="*/ 182 w 400"/>
                <a:gd name="T69" fmla="*/ 1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218" y="280"/>
                  </a:moveTo>
                  <a:cubicBezTo>
                    <a:pt x="182" y="280"/>
                    <a:pt x="182" y="280"/>
                    <a:pt x="182" y="280"/>
                  </a:cubicBezTo>
                  <a:cubicBezTo>
                    <a:pt x="182" y="240"/>
                    <a:pt x="182" y="240"/>
                    <a:pt x="182" y="240"/>
                  </a:cubicBezTo>
                  <a:cubicBezTo>
                    <a:pt x="10" y="240"/>
                    <a:pt x="10" y="240"/>
                    <a:pt x="10" y="240"/>
                  </a:cubicBezTo>
                  <a:cubicBezTo>
                    <a:pt x="10" y="240"/>
                    <a:pt x="13" y="275"/>
                    <a:pt x="14" y="306"/>
                  </a:cubicBezTo>
                  <a:cubicBezTo>
                    <a:pt x="15" y="319"/>
                    <a:pt x="19" y="340"/>
                    <a:pt x="50" y="340"/>
                  </a:cubicBezTo>
                  <a:cubicBezTo>
                    <a:pt x="350" y="340"/>
                    <a:pt x="350" y="340"/>
                    <a:pt x="350" y="340"/>
                  </a:cubicBezTo>
                  <a:cubicBezTo>
                    <a:pt x="382" y="340"/>
                    <a:pt x="386" y="319"/>
                    <a:pt x="386" y="306"/>
                  </a:cubicBezTo>
                  <a:cubicBezTo>
                    <a:pt x="388" y="275"/>
                    <a:pt x="390" y="240"/>
                    <a:pt x="390" y="240"/>
                  </a:cubicBezTo>
                  <a:cubicBezTo>
                    <a:pt x="218" y="240"/>
                    <a:pt x="218" y="240"/>
                    <a:pt x="218" y="240"/>
                  </a:cubicBezTo>
                  <a:cubicBezTo>
                    <a:pt x="218" y="280"/>
                    <a:pt x="218" y="280"/>
                    <a:pt x="218" y="280"/>
                  </a:cubicBezTo>
                  <a:close/>
                  <a:moveTo>
                    <a:pt x="153" y="38"/>
                  </a:moveTo>
                  <a:cubicBezTo>
                    <a:pt x="158" y="29"/>
                    <a:pt x="159" y="28"/>
                    <a:pt x="170" y="28"/>
                  </a:cubicBezTo>
                  <a:cubicBezTo>
                    <a:pt x="231" y="28"/>
                    <a:pt x="231" y="28"/>
                    <a:pt x="231" y="28"/>
                  </a:cubicBezTo>
                  <a:cubicBezTo>
                    <a:pt x="241" y="28"/>
                    <a:pt x="243" y="29"/>
                    <a:pt x="247" y="38"/>
                  </a:cubicBezTo>
                  <a:cubicBezTo>
                    <a:pt x="249" y="41"/>
                    <a:pt x="254" y="50"/>
                    <a:pt x="259" y="60"/>
                  </a:cubicBezTo>
                  <a:cubicBezTo>
                    <a:pt x="142" y="60"/>
                    <a:pt x="142" y="60"/>
                    <a:pt x="142" y="60"/>
                  </a:cubicBezTo>
                  <a:cubicBezTo>
                    <a:pt x="147" y="50"/>
                    <a:pt x="152" y="41"/>
                    <a:pt x="153" y="38"/>
                  </a:cubicBezTo>
                  <a:close/>
                  <a:moveTo>
                    <a:pt x="182" y="180"/>
                  </a:moveTo>
                  <a:cubicBezTo>
                    <a:pt x="218" y="180"/>
                    <a:pt x="218" y="180"/>
                    <a:pt x="218" y="180"/>
                  </a:cubicBezTo>
                  <a:cubicBezTo>
                    <a:pt x="218" y="220"/>
                    <a:pt x="218" y="220"/>
                    <a:pt x="218" y="220"/>
                  </a:cubicBezTo>
                  <a:cubicBezTo>
                    <a:pt x="400" y="220"/>
                    <a:pt x="400" y="220"/>
                    <a:pt x="400" y="220"/>
                  </a:cubicBezTo>
                  <a:cubicBezTo>
                    <a:pt x="400" y="220"/>
                    <a:pt x="397" y="130"/>
                    <a:pt x="396" y="102"/>
                  </a:cubicBezTo>
                  <a:cubicBezTo>
                    <a:pt x="395" y="76"/>
                    <a:pt x="386" y="60"/>
                    <a:pt x="356" y="60"/>
                  </a:cubicBezTo>
                  <a:cubicBezTo>
                    <a:pt x="292" y="60"/>
                    <a:pt x="292" y="60"/>
                    <a:pt x="292" y="60"/>
                  </a:cubicBezTo>
                  <a:cubicBezTo>
                    <a:pt x="282" y="41"/>
                    <a:pt x="271" y="21"/>
                    <a:pt x="268" y="14"/>
                  </a:cubicBezTo>
                  <a:cubicBezTo>
                    <a:pt x="262" y="2"/>
                    <a:pt x="259" y="0"/>
                    <a:pt x="245" y="0"/>
                  </a:cubicBezTo>
                  <a:cubicBezTo>
                    <a:pt x="156" y="0"/>
                    <a:pt x="156" y="0"/>
                    <a:pt x="156" y="0"/>
                  </a:cubicBezTo>
                  <a:cubicBezTo>
                    <a:pt x="141" y="0"/>
                    <a:pt x="139" y="2"/>
                    <a:pt x="132" y="14"/>
                  </a:cubicBezTo>
                  <a:cubicBezTo>
                    <a:pt x="129" y="21"/>
                    <a:pt x="118" y="41"/>
                    <a:pt x="108" y="60"/>
                  </a:cubicBezTo>
                  <a:cubicBezTo>
                    <a:pt x="44" y="60"/>
                    <a:pt x="44" y="60"/>
                    <a:pt x="44" y="60"/>
                  </a:cubicBezTo>
                  <a:cubicBezTo>
                    <a:pt x="15" y="60"/>
                    <a:pt x="5" y="76"/>
                    <a:pt x="4" y="102"/>
                  </a:cubicBezTo>
                  <a:cubicBezTo>
                    <a:pt x="3" y="129"/>
                    <a:pt x="0" y="220"/>
                    <a:pt x="0" y="220"/>
                  </a:cubicBezTo>
                  <a:cubicBezTo>
                    <a:pt x="182" y="220"/>
                    <a:pt x="182" y="220"/>
                    <a:pt x="182" y="220"/>
                  </a:cubicBezTo>
                  <a:cubicBezTo>
                    <a:pt x="182" y="180"/>
                    <a:pt x="182" y="180"/>
                    <a:pt x="182" y="180"/>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51" name="TextBox 50">
              <a:extLst>
                <a:ext uri="{FF2B5EF4-FFF2-40B4-BE49-F238E27FC236}">
                  <a16:creationId xmlns:a16="http://schemas.microsoft.com/office/drawing/2014/main" id="{50B4ECBD-B796-4111-845E-044C30E66BA2}"/>
                </a:ext>
              </a:extLst>
            </p:cNvPr>
            <p:cNvSpPr txBox="1"/>
            <p:nvPr/>
          </p:nvSpPr>
          <p:spPr>
            <a:xfrm>
              <a:off x="815838" y="4085416"/>
              <a:ext cx="1504721" cy="425069"/>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dịch</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vụ</a:t>
              </a:r>
              <a:r>
                <a:rPr lang="en-US" sz="1400" dirty="0">
                  <a:latin typeface="+mj-lt"/>
                  <a:ea typeface="Script" panose="00000400000000000000" pitchFamily="2" charset="0"/>
                  <a:cs typeface="Script" panose="00000400000000000000" pitchFamily="2" charset="0"/>
                </a:rPr>
                <a:t> (Service Management)</a:t>
              </a:r>
            </a:p>
          </p:txBody>
        </p:sp>
      </p:grpSp>
      <p:grpSp>
        <p:nvGrpSpPr>
          <p:cNvPr id="52" name="Group 51">
            <a:extLst>
              <a:ext uri="{FF2B5EF4-FFF2-40B4-BE49-F238E27FC236}">
                <a16:creationId xmlns:a16="http://schemas.microsoft.com/office/drawing/2014/main" id="{D0CA6596-4236-4AFB-9008-FE3E5EEE61EB}"/>
              </a:ext>
            </a:extLst>
          </p:cNvPr>
          <p:cNvGrpSpPr/>
          <p:nvPr/>
        </p:nvGrpSpPr>
        <p:grpSpPr>
          <a:xfrm>
            <a:off x="955681" y="2078359"/>
            <a:ext cx="1828224" cy="1020403"/>
            <a:chOff x="716761" y="1558768"/>
            <a:chExt cx="1371168" cy="765302"/>
          </a:xfrm>
        </p:grpSpPr>
        <p:sp>
          <p:nvSpPr>
            <p:cNvPr id="53" name="Freeform 24">
              <a:extLst>
                <a:ext uri="{FF2B5EF4-FFF2-40B4-BE49-F238E27FC236}">
                  <a16:creationId xmlns:a16="http://schemas.microsoft.com/office/drawing/2014/main" id="{803FBABC-6124-46E3-9514-3282D4F9C57A}"/>
                </a:ext>
              </a:extLst>
            </p:cNvPr>
            <p:cNvSpPr>
              <a:spLocks noEditPoints="1"/>
            </p:cNvSpPr>
            <p:nvPr/>
          </p:nvSpPr>
          <p:spPr bwMode="auto">
            <a:xfrm>
              <a:off x="1719648" y="1558768"/>
              <a:ext cx="263665" cy="333362"/>
            </a:xfrm>
            <a:custGeom>
              <a:avLst/>
              <a:gdLst>
                <a:gd name="T0" fmla="*/ 194 w 304"/>
                <a:gd name="T1" fmla="*/ 74 h 384"/>
                <a:gd name="T2" fmla="*/ 169 w 304"/>
                <a:gd name="T3" fmla="*/ 48 h 384"/>
                <a:gd name="T4" fmla="*/ 136 w 304"/>
                <a:gd name="T5" fmla="*/ 48 h 384"/>
                <a:gd name="T6" fmla="*/ 111 w 304"/>
                <a:gd name="T7" fmla="*/ 74 h 384"/>
                <a:gd name="T8" fmla="*/ 77 w 304"/>
                <a:gd name="T9" fmla="*/ 74 h 384"/>
                <a:gd name="T10" fmla="*/ 119 w 304"/>
                <a:gd name="T11" fmla="*/ 24 h 384"/>
                <a:gd name="T12" fmla="*/ 132 w 304"/>
                <a:gd name="T13" fmla="*/ 18 h 384"/>
                <a:gd name="T14" fmla="*/ 173 w 304"/>
                <a:gd name="T15" fmla="*/ 18 h 384"/>
                <a:gd name="T16" fmla="*/ 185 w 304"/>
                <a:gd name="T17" fmla="*/ 24 h 384"/>
                <a:gd name="T18" fmla="*/ 228 w 304"/>
                <a:gd name="T19" fmla="*/ 74 h 384"/>
                <a:gd name="T20" fmla="*/ 194 w 304"/>
                <a:gd name="T21" fmla="*/ 74 h 384"/>
                <a:gd name="T22" fmla="*/ 216 w 304"/>
                <a:gd name="T23" fmla="*/ 30 h 384"/>
                <a:gd name="T24" fmla="*/ 198 w 304"/>
                <a:gd name="T25" fmla="*/ 11 h 384"/>
                <a:gd name="T26" fmla="*/ 171 w 304"/>
                <a:gd name="T27" fmla="*/ 0 h 384"/>
                <a:gd name="T28" fmla="*/ 134 w 304"/>
                <a:gd name="T29" fmla="*/ 0 h 384"/>
                <a:gd name="T30" fmla="*/ 106 w 304"/>
                <a:gd name="T31" fmla="*/ 11 h 384"/>
                <a:gd name="T32" fmla="*/ 89 w 304"/>
                <a:gd name="T33" fmla="*/ 30 h 384"/>
                <a:gd name="T34" fmla="*/ 0 w 304"/>
                <a:gd name="T35" fmla="*/ 80 h 384"/>
                <a:gd name="T36" fmla="*/ 0 w 304"/>
                <a:gd name="T37" fmla="*/ 84 h 384"/>
                <a:gd name="T38" fmla="*/ 152 w 304"/>
                <a:gd name="T39" fmla="*/ 140 h 384"/>
                <a:gd name="T40" fmla="*/ 304 w 304"/>
                <a:gd name="T41" fmla="*/ 84 h 384"/>
                <a:gd name="T42" fmla="*/ 304 w 304"/>
                <a:gd name="T43" fmla="*/ 80 h 384"/>
                <a:gd name="T44" fmla="*/ 216 w 304"/>
                <a:gd name="T45" fmla="*/ 30 h 384"/>
                <a:gd name="T46" fmla="*/ 20 w 304"/>
                <a:gd name="T47" fmla="*/ 150 h 384"/>
                <a:gd name="T48" fmla="*/ 42 w 304"/>
                <a:gd name="T49" fmla="*/ 344 h 384"/>
                <a:gd name="T50" fmla="*/ 152 w 304"/>
                <a:gd name="T51" fmla="*/ 384 h 384"/>
                <a:gd name="T52" fmla="*/ 262 w 304"/>
                <a:gd name="T53" fmla="*/ 344 h 384"/>
                <a:gd name="T54" fmla="*/ 284 w 304"/>
                <a:gd name="T55" fmla="*/ 150 h 384"/>
                <a:gd name="T56" fmla="*/ 152 w 304"/>
                <a:gd name="T57" fmla="*/ 178 h 384"/>
                <a:gd name="T58" fmla="*/ 20 w 304"/>
                <a:gd name="T59" fmla="*/ 15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194" y="74"/>
                  </a:moveTo>
                  <a:cubicBezTo>
                    <a:pt x="169" y="48"/>
                    <a:pt x="169" y="48"/>
                    <a:pt x="169" y="48"/>
                  </a:cubicBezTo>
                  <a:cubicBezTo>
                    <a:pt x="136" y="48"/>
                    <a:pt x="136" y="48"/>
                    <a:pt x="136" y="48"/>
                  </a:cubicBezTo>
                  <a:cubicBezTo>
                    <a:pt x="111" y="74"/>
                    <a:pt x="111" y="74"/>
                    <a:pt x="111" y="74"/>
                  </a:cubicBezTo>
                  <a:cubicBezTo>
                    <a:pt x="77" y="74"/>
                    <a:pt x="77" y="74"/>
                    <a:pt x="77" y="74"/>
                  </a:cubicBezTo>
                  <a:cubicBezTo>
                    <a:pt x="77" y="74"/>
                    <a:pt x="114" y="30"/>
                    <a:pt x="119" y="24"/>
                  </a:cubicBezTo>
                  <a:cubicBezTo>
                    <a:pt x="123" y="19"/>
                    <a:pt x="127" y="18"/>
                    <a:pt x="132" y="18"/>
                  </a:cubicBezTo>
                  <a:cubicBezTo>
                    <a:pt x="173" y="18"/>
                    <a:pt x="173" y="18"/>
                    <a:pt x="173" y="18"/>
                  </a:cubicBezTo>
                  <a:cubicBezTo>
                    <a:pt x="178" y="18"/>
                    <a:pt x="182" y="19"/>
                    <a:pt x="185" y="24"/>
                  </a:cubicBezTo>
                  <a:cubicBezTo>
                    <a:pt x="190" y="30"/>
                    <a:pt x="228" y="74"/>
                    <a:pt x="228" y="74"/>
                  </a:cubicBezTo>
                  <a:cubicBezTo>
                    <a:pt x="194" y="74"/>
                    <a:pt x="194" y="74"/>
                    <a:pt x="194" y="74"/>
                  </a:cubicBezTo>
                  <a:close/>
                  <a:moveTo>
                    <a:pt x="216" y="30"/>
                  </a:moveTo>
                  <a:cubicBezTo>
                    <a:pt x="198" y="11"/>
                    <a:pt x="198" y="11"/>
                    <a:pt x="198" y="11"/>
                  </a:cubicBezTo>
                  <a:cubicBezTo>
                    <a:pt x="192" y="1"/>
                    <a:pt x="185" y="0"/>
                    <a:pt x="171" y="0"/>
                  </a:cubicBezTo>
                  <a:cubicBezTo>
                    <a:pt x="134" y="0"/>
                    <a:pt x="134" y="0"/>
                    <a:pt x="134" y="0"/>
                  </a:cubicBezTo>
                  <a:cubicBezTo>
                    <a:pt x="120" y="0"/>
                    <a:pt x="113" y="1"/>
                    <a:pt x="106" y="11"/>
                  </a:cubicBezTo>
                  <a:cubicBezTo>
                    <a:pt x="89" y="30"/>
                    <a:pt x="89" y="30"/>
                    <a:pt x="89" y="30"/>
                  </a:cubicBezTo>
                  <a:cubicBezTo>
                    <a:pt x="37" y="39"/>
                    <a:pt x="0" y="63"/>
                    <a:pt x="0" y="80"/>
                  </a:cubicBezTo>
                  <a:cubicBezTo>
                    <a:pt x="0" y="84"/>
                    <a:pt x="0" y="84"/>
                    <a:pt x="0" y="84"/>
                  </a:cubicBezTo>
                  <a:cubicBezTo>
                    <a:pt x="0" y="114"/>
                    <a:pt x="68" y="140"/>
                    <a:pt x="152" y="140"/>
                  </a:cubicBezTo>
                  <a:cubicBezTo>
                    <a:pt x="236" y="140"/>
                    <a:pt x="304" y="114"/>
                    <a:pt x="304" y="84"/>
                  </a:cubicBezTo>
                  <a:cubicBezTo>
                    <a:pt x="304" y="80"/>
                    <a:pt x="304" y="80"/>
                    <a:pt x="304" y="80"/>
                  </a:cubicBezTo>
                  <a:cubicBezTo>
                    <a:pt x="304" y="63"/>
                    <a:pt x="267" y="39"/>
                    <a:pt x="216" y="30"/>
                  </a:cubicBezTo>
                  <a:close/>
                  <a:moveTo>
                    <a:pt x="20" y="150"/>
                  </a:moveTo>
                  <a:cubicBezTo>
                    <a:pt x="42" y="344"/>
                    <a:pt x="42" y="344"/>
                    <a:pt x="42" y="344"/>
                  </a:cubicBezTo>
                  <a:cubicBezTo>
                    <a:pt x="43" y="353"/>
                    <a:pt x="88" y="383"/>
                    <a:pt x="152" y="384"/>
                  </a:cubicBezTo>
                  <a:cubicBezTo>
                    <a:pt x="217" y="383"/>
                    <a:pt x="261" y="353"/>
                    <a:pt x="262" y="344"/>
                  </a:cubicBezTo>
                  <a:cubicBezTo>
                    <a:pt x="284" y="150"/>
                    <a:pt x="284" y="150"/>
                    <a:pt x="284" y="150"/>
                  </a:cubicBezTo>
                  <a:cubicBezTo>
                    <a:pt x="251" y="169"/>
                    <a:pt x="200" y="178"/>
                    <a:pt x="152" y="178"/>
                  </a:cubicBezTo>
                  <a:cubicBezTo>
                    <a:pt x="104" y="178"/>
                    <a:pt x="54" y="169"/>
                    <a:pt x="20" y="150"/>
                  </a:cubicBez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54" name="TextBox 53">
              <a:extLst>
                <a:ext uri="{FF2B5EF4-FFF2-40B4-BE49-F238E27FC236}">
                  <a16:creationId xmlns:a16="http://schemas.microsoft.com/office/drawing/2014/main" id="{234204DC-DCF2-4195-A5FF-B1169EA78223}"/>
                </a:ext>
              </a:extLst>
            </p:cNvPr>
            <p:cNvSpPr txBox="1"/>
            <p:nvPr/>
          </p:nvSpPr>
          <p:spPr>
            <a:xfrm>
              <a:off x="716761" y="1899002"/>
              <a:ext cx="1371168" cy="425068"/>
            </a:xfrm>
            <a:prstGeom prst="rect">
              <a:avLst/>
            </a:prstGeom>
            <a:noFill/>
          </p:spPr>
          <p:txBody>
            <a:bodyPr wrap="square" rtlCol="0">
              <a:spAutoFit/>
            </a:bodyPr>
            <a:lstStyle/>
            <a:p>
              <a:pPr marR="0" lvl="0" algn="just" fontAlgn="base">
                <a:lnSpc>
                  <a:spcPct val="115000"/>
                </a:lnSpc>
                <a:spcBef>
                  <a:spcPts val="0"/>
                </a:spcBef>
                <a:spcAft>
                  <a:spcPts val="0"/>
                </a:spcAft>
                <a:buSzPts val="1000"/>
                <a:tabLst>
                  <a:tab pos="457200" algn="l"/>
                </a:tabLst>
              </a:pPr>
              <a:r>
                <a:rPr lang="en-US" sz="1400" dirty="0" err="1">
                  <a:latin typeface="+mj-lt"/>
                  <a:ea typeface="Script" panose="00000400000000000000" pitchFamily="2" charset="0"/>
                  <a:cs typeface="Script" panose="00000400000000000000" pitchFamily="2" charset="0"/>
                </a:rPr>
                <a:t>Quản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lý</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hàng</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tồn</a:t>
              </a:r>
              <a:r>
                <a:rPr lang="en-US" sz="1400" dirty="0">
                  <a:latin typeface="+mj-lt"/>
                  <a:ea typeface="Script" panose="00000400000000000000" pitchFamily="2" charset="0"/>
                  <a:cs typeface="Script" panose="00000400000000000000" pitchFamily="2" charset="0"/>
                </a:rPr>
                <a:t> </a:t>
              </a:r>
              <a:r>
                <a:rPr lang="en-US" sz="1400" dirty="0" err="1">
                  <a:latin typeface="+mj-lt"/>
                  <a:ea typeface="Script" panose="00000400000000000000" pitchFamily="2" charset="0"/>
                  <a:cs typeface="Script" panose="00000400000000000000" pitchFamily="2" charset="0"/>
                </a:rPr>
                <a:t>kho</a:t>
              </a:r>
              <a:r>
                <a:rPr lang="en-US" sz="1400" dirty="0">
                  <a:latin typeface="+mj-lt"/>
                  <a:ea typeface="Script" panose="00000400000000000000" pitchFamily="2" charset="0"/>
                  <a:cs typeface="Script" panose="00000400000000000000" pitchFamily="2" charset="0"/>
                </a:rPr>
                <a:t> (Stock Control)</a:t>
              </a:r>
            </a:p>
          </p:txBody>
        </p:sp>
      </p:grpSp>
      <p:grpSp>
        <p:nvGrpSpPr>
          <p:cNvPr id="55" name="Group 54">
            <a:extLst>
              <a:ext uri="{FF2B5EF4-FFF2-40B4-BE49-F238E27FC236}">
                <a16:creationId xmlns:a16="http://schemas.microsoft.com/office/drawing/2014/main" id="{3D453E0E-5DF0-439C-95BC-3A392D212508}"/>
              </a:ext>
            </a:extLst>
          </p:cNvPr>
          <p:cNvGrpSpPr/>
          <p:nvPr/>
        </p:nvGrpSpPr>
        <p:grpSpPr>
          <a:xfrm>
            <a:off x="4838452" y="2809692"/>
            <a:ext cx="2453501" cy="2453501"/>
            <a:chOff x="3628840" y="2107269"/>
            <a:chExt cx="1840126" cy="1840126"/>
          </a:xfrm>
        </p:grpSpPr>
        <p:sp>
          <p:nvSpPr>
            <p:cNvPr id="56" name="Oval 55">
              <a:extLst>
                <a:ext uri="{FF2B5EF4-FFF2-40B4-BE49-F238E27FC236}">
                  <a16:creationId xmlns:a16="http://schemas.microsoft.com/office/drawing/2014/main" id="{28A3914B-526D-408F-983D-C32AA85CB156}"/>
                </a:ext>
              </a:extLst>
            </p:cNvPr>
            <p:cNvSpPr/>
            <p:nvPr/>
          </p:nvSpPr>
          <p:spPr>
            <a:xfrm>
              <a:off x="3628840" y="2107269"/>
              <a:ext cx="1840126" cy="184012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mj-lt"/>
                <a:ea typeface="Script" panose="00000400000000000000" pitchFamily="2" charset="0"/>
                <a:cs typeface="Script" panose="00000400000000000000" pitchFamily="2" charset="0"/>
              </a:endParaRPr>
            </a:p>
          </p:txBody>
        </p:sp>
        <p:sp>
          <p:nvSpPr>
            <p:cNvPr id="57" name="Oval 56">
              <a:extLst>
                <a:ext uri="{FF2B5EF4-FFF2-40B4-BE49-F238E27FC236}">
                  <a16:creationId xmlns:a16="http://schemas.microsoft.com/office/drawing/2014/main" id="{C30DF7AF-6C13-4166-B1C2-80EE5C9FB317}"/>
                </a:ext>
              </a:extLst>
            </p:cNvPr>
            <p:cNvSpPr/>
            <p:nvPr/>
          </p:nvSpPr>
          <p:spPr>
            <a:xfrm>
              <a:off x="3788521" y="2266950"/>
              <a:ext cx="1520765" cy="15207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mj-lt"/>
                <a:ea typeface="Script" panose="00000400000000000000" pitchFamily="2" charset="0"/>
                <a:cs typeface="Script" panose="00000400000000000000" pitchFamily="2" charset="0"/>
              </a:endParaRPr>
            </a:p>
          </p:txBody>
        </p:sp>
        <p:grpSp>
          <p:nvGrpSpPr>
            <p:cNvPr id="58" name="Group 57">
              <a:extLst>
                <a:ext uri="{FF2B5EF4-FFF2-40B4-BE49-F238E27FC236}">
                  <a16:creationId xmlns:a16="http://schemas.microsoft.com/office/drawing/2014/main" id="{4524235F-0FA5-49EC-87DC-B8CDC362D7F6}"/>
                </a:ext>
              </a:extLst>
            </p:cNvPr>
            <p:cNvGrpSpPr/>
            <p:nvPr/>
          </p:nvGrpSpPr>
          <p:grpSpPr>
            <a:xfrm>
              <a:off x="3893323" y="2439863"/>
              <a:ext cx="1315083" cy="1107996"/>
              <a:chOff x="569312" y="4749681"/>
              <a:chExt cx="688257" cy="579873"/>
            </a:xfrm>
          </p:grpSpPr>
          <p:sp>
            <p:nvSpPr>
              <p:cNvPr id="59" name="Rectangle 22">
                <a:extLst>
                  <a:ext uri="{FF2B5EF4-FFF2-40B4-BE49-F238E27FC236}">
                    <a16:creationId xmlns:a16="http://schemas.microsoft.com/office/drawing/2014/main" id="{D1C2446B-D260-4345-A4EA-5643D06EBDC1}"/>
                  </a:ext>
                </a:extLst>
              </p:cNvPr>
              <p:cNvSpPr>
                <a:spLocks noChangeArrowheads="1"/>
              </p:cNvSpPr>
              <p:nvPr/>
            </p:nvSpPr>
            <p:spPr bwMode="auto">
              <a:xfrm>
                <a:off x="847627" y="4749681"/>
                <a:ext cx="409942" cy="57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2400" dirty="0" err="1">
                    <a:solidFill>
                      <a:prstClr val="white"/>
                    </a:solidFill>
                    <a:latin typeface="+mj-lt"/>
                    <a:ea typeface="Script" panose="00000400000000000000" pitchFamily="2" charset="0"/>
                    <a:cs typeface="Script" panose="00000400000000000000" pitchFamily="2" charset="0"/>
                  </a:rPr>
                  <a:t>Hệ</a:t>
                </a:r>
                <a:r>
                  <a:rPr lang="en-US" sz="2400" dirty="0">
                    <a:solidFill>
                      <a:prstClr val="white"/>
                    </a:solidFill>
                    <a:latin typeface="+mj-lt"/>
                    <a:ea typeface="Script" panose="00000400000000000000" pitchFamily="2" charset="0"/>
                    <a:cs typeface="Script" panose="00000400000000000000" pitchFamily="2" charset="0"/>
                  </a:rPr>
                  <a:t> </a:t>
                </a:r>
                <a:r>
                  <a:rPr lang="en-US" sz="2400" dirty="0" err="1">
                    <a:solidFill>
                      <a:prstClr val="white"/>
                    </a:solidFill>
                    <a:latin typeface="+mj-lt"/>
                    <a:ea typeface="Script" panose="00000400000000000000" pitchFamily="2" charset="0"/>
                    <a:cs typeface="Script" panose="00000400000000000000" pitchFamily="2" charset="0"/>
                  </a:rPr>
                  <a:t>thống</a:t>
                </a:r>
                <a:r>
                  <a:rPr lang="en-US" sz="2400" dirty="0">
                    <a:solidFill>
                      <a:prstClr val="white"/>
                    </a:solidFill>
                    <a:latin typeface="+mj-lt"/>
                    <a:ea typeface="Script" panose="00000400000000000000" pitchFamily="2" charset="0"/>
                    <a:cs typeface="Script" panose="00000400000000000000" pitchFamily="2" charset="0"/>
                  </a:rPr>
                  <a:t> ERP </a:t>
                </a:r>
                <a:r>
                  <a:rPr lang="en-US" sz="2400" dirty="0" err="1">
                    <a:solidFill>
                      <a:prstClr val="white"/>
                    </a:solidFill>
                    <a:latin typeface="+mj-lt"/>
                    <a:ea typeface="Script" panose="00000400000000000000" pitchFamily="2" charset="0"/>
                    <a:cs typeface="Script" panose="00000400000000000000" pitchFamily="2" charset="0"/>
                  </a:rPr>
                  <a:t>đầy</a:t>
                </a:r>
                <a:r>
                  <a:rPr lang="en-US" sz="2400" dirty="0">
                    <a:solidFill>
                      <a:prstClr val="white"/>
                    </a:solidFill>
                    <a:latin typeface="+mj-lt"/>
                    <a:ea typeface="Script" panose="00000400000000000000" pitchFamily="2" charset="0"/>
                    <a:cs typeface="Script" panose="00000400000000000000" pitchFamily="2" charset="0"/>
                  </a:rPr>
                  <a:t> </a:t>
                </a:r>
                <a:r>
                  <a:rPr lang="en-US" sz="2400" dirty="0" err="1">
                    <a:solidFill>
                      <a:prstClr val="white"/>
                    </a:solidFill>
                    <a:latin typeface="+mj-lt"/>
                    <a:ea typeface="Script" panose="00000400000000000000" pitchFamily="2" charset="0"/>
                    <a:cs typeface="Script" panose="00000400000000000000" pitchFamily="2" charset="0"/>
                  </a:rPr>
                  <a:t>đủ</a:t>
                </a:r>
                <a:endParaRPr lang="en-US" sz="2400" dirty="0">
                  <a:solidFill>
                    <a:prstClr val="white"/>
                  </a:solidFill>
                  <a:latin typeface="+mj-lt"/>
                  <a:ea typeface="Script" panose="00000400000000000000" pitchFamily="2" charset="0"/>
                  <a:cs typeface="Script" panose="00000400000000000000" pitchFamily="2" charset="0"/>
                </a:endParaRPr>
              </a:p>
            </p:txBody>
          </p:sp>
          <p:grpSp>
            <p:nvGrpSpPr>
              <p:cNvPr id="60" name="Group 59">
                <a:extLst>
                  <a:ext uri="{FF2B5EF4-FFF2-40B4-BE49-F238E27FC236}">
                    <a16:creationId xmlns:a16="http://schemas.microsoft.com/office/drawing/2014/main" id="{D20BEB61-DD1B-4EA6-8104-A178CE7DAC69}"/>
                  </a:ext>
                </a:extLst>
              </p:cNvPr>
              <p:cNvGrpSpPr/>
              <p:nvPr/>
            </p:nvGrpSpPr>
            <p:grpSpPr>
              <a:xfrm>
                <a:off x="569312" y="4927803"/>
                <a:ext cx="251901" cy="252457"/>
                <a:chOff x="914400" y="3987075"/>
                <a:chExt cx="419914" cy="420841"/>
              </a:xfrm>
            </p:grpSpPr>
            <p:sp>
              <p:nvSpPr>
                <p:cNvPr id="61" name="Freeform 29">
                  <a:extLst>
                    <a:ext uri="{FF2B5EF4-FFF2-40B4-BE49-F238E27FC236}">
                      <a16:creationId xmlns:a16="http://schemas.microsoft.com/office/drawing/2014/main" id="{02CC94A1-DDDC-4D0D-8B30-9F70BCF0A717}"/>
                    </a:ext>
                  </a:extLst>
                </p:cNvPr>
                <p:cNvSpPr>
                  <a:spLocks noEditPoints="1"/>
                </p:cNvSpPr>
                <p:nvPr/>
              </p:nvSpPr>
              <p:spPr bwMode="auto">
                <a:xfrm>
                  <a:off x="914400" y="3987075"/>
                  <a:ext cx="419914" cy="420841"/>
                </a:xfrm>
                <a:custGeom>
                  <a:avLst/>
                  <a:gdLst>
                    <a:gd name="T0" fmla="*/ 256 w 511"/>
                    <a:gd name="T1" fmla="*/ 0 h 512"/>
                    <a:gd name="T2" fmla="*/ 0 w 511"/>
                    <a:gd name="T3" fmla="*/ 256 h 512"/>
                    <a:gd name="T4" fmla="*/ 256 w 511"/>
                    <a:gd name="T5" fmla="*/ 512 h 512"/>
                    <a:gd name="T6" fmla="*/ 511 w 511"/>
                    <a:gd name="T7" fmla="*/ 256 h 512"/>
                    <a:gd name="T8" fmla="*/ 256 w 511"/>
                    <a:gd name="T9" fmla="*/ 0 h 512"/>
                    <a:gd name="T10" fmla="*/ 256 w 511"/>
                    <a:gd name="T11" fmla="*/ 475 h 512"/>
                    <a:gd name="T12" fmla="*/ 36 w 511"/>
                    <a:gd name="T13" fmla="*/ 256 h 512"/>
                    <a:gd name="T14" fmla="*/ 256 w 511"/>
                    <a:gd name="T15" fmla="*/ 37 h 512"/>
                    <a:gd name="T16" fmla="*/ 475 w 511"/>
                    <a:gd name="T17" fmla="*/ 256 h 512"/>
                    <a:gd name="T18" fmla="*/ 256 w 511"/>
                    <a:gd name="T19" fmla="*/ 47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512">
                      <a:moveTo>
                        <a:pt x="256" y="0"/>
                      </a:moveTo>
                      <a:cubicBezTo>
                        <a:pt x="114" y="0"/>
                        <a:pt x="0" y="115"/>
                        <a:pt x="0" y="256"/>
                      </a:cubicBezTo>
                      <a:cubicBezTo>
                        <a:pt x="0" y="397"/>
                        <a:pt x="114" y="512"/>
                        <a:pt x="256" y="512"/>
                      </a:cubicBezTo>
                      <a:cubicBezTo>
                        <a:pt x="397" y="512"/>
                        <a:pt x="511" y="397"/>
                        <a:pt x="511" y="256"/>
                      </a:cubicBezTo>
                      <a:cubicBezTo>
                        <a:pt x="511" y="115"/>
                        <a:pt x="397" y="0"/>
                        <a:pt x="256" y="0"/>
                      </a:cubicBezTo>
                      <a:close/>
                      <a:moveTo>
                        <a:pt x="256" y="475"/>
                      </a:moveTo>
                      <a:cubicBezTo>
                        <a:pt x="135" y="475"/>
                        <a:pt x="36" y="377"/>
                        <a:pt x="36" y="256"/>
                      </a:cubicBezTo>
                      <a:cubicBezTo>
                        <a:pt x="36" y="135"/>
                        <a:pt x="135" y="37"/>
                        <a:pt x="256" y="37"/>
                      </a:cubicBezTo>
                      <a:cubicBezTo>
                        <a:pt x="377" y="37"/>
                        <a:pt x="475" y="135"/>
                        <a:pt x="475" y="256"/>
                      </a:cubicBezTo>
                      <a:cubicBezTo>
                        <a:pt x="475" y="377"/>
                        <a:pt x="377" y="475"/>
                        <a:pt x="256" y="475"/>
                      </a:cubicBezTo>
                      <a:close/>
                    </a:path>
                  </a:pathLst>
                </a:custGeom>
                <a:gradFill>
                  <a:gsLst>
                    <a:gs pos="53000">
                      <a:schemeClr val="accent5"/>
                    </a:gs>
                    <a:gs pos="100000">
                      <a:schemeClr val="accent6">
                        <a:alpha val="30000"/>
                      </a:schemeClr>
                    </a:gs>
                  </a:gsLst>
                  <a:lin ang="0" scaled="0"/>
                </a:gra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62" name="Freeform 30">
                  <a:extLst>
                    <a:ext uri="{FF2B5EF4-FFF2-40B4-BE49-F238E27FC236}">
                      <a16:creationId xmlns:a16="http://schemas.microsoft.com/office/drawing/2014/main" id="{9FAA031F-A563-40FE-97D3-2596B141AA0C}"/>
                    </a:ext>
                  </a:extLst>
                </p:cNvPr>
                <p:cNvSpPr>
                  <a:spLocks noEditPoints="1"/>
                </p:cNvSpPr>
                <p:nvPr/>
              </p:nvSpPr>
              <p:spPr bwMode="auto">
                <a:xfrm>
                  <a:off x="972799" y="4046397"/>
                  <a:ext cx="152022" cy="151095"/>
                </a:xfrm>
                <a:custGeom>
                  <a:avLst/>
                  <a:gdLst>
                    <a:gd name="T0" fmla="*/ 0 w 185"/>
                    <a:gd name="T1" fmla="*/ 184 h 184"/>
                    <a:gd name="T2" fmla="*/ 45 w 185"/>
                    <a:gd name="T3" fmla="*/ 184 h 184"/>
                    <a:gd name="T4" fmla="*/ 185 w 185"/>
                    <a:gd name="T5" fmla="*/ 44 h 184"/>
                    <a:gd name="T6" fmla="*/ 185 w 185"/>
                    <a:gd name="T7" fmla="*/ 0 h 184"/>
                    <a:gd name="T8" fmla="*/ 0 w 185"/>
                    <a:gd name="T9" fmla="*/ 184 h 184"/>
                    <a:gd name="T10" fmla="*/ 62 w 185"/>
                    <a:gd name="T11" fmla="*/ 184 h 184"/>
                    <a:gd name="T12" fmla="*/ 97 w 185"/>
                    <a:gd name="T13" fmla="*/ 184 h 184"/>
                    <a:gd name="T14" fmla="*/ 97 w 185"/>
                    <a:gd name="T15" fmla="*/ 178 h 184"/>
                    <a:gd name="T16" fmla="*/ 140 w 185"/>
                    <a:gd name="T17" fmla="*/ 178 h 184"/>
                    <a:gd name="T18" fmla="*/ 179 w 185"/>
                    <a:gd name="T19" fmla="*/ 139 h 184"/>
                    <a:gd name="T20" fmla="*/ 179 w 185"/>
                    <a:gd name="T21" fmla="*/ 96 h 184"/>
                    <a:gd name="T22" fmla="*/ 185 w 185"/>
                    <a:gd name="T23" fmla="*/ 96 h 184"/>
                    <a:gd name="T24" fmla="*/ 185 w 185"/>
                    <a:gd name="T25" fmla="*/ 62 h 184"/>
                    <a:gd name="T26" fmla="*/ 62 w 185"/>
                    <a:gd name="T27" fmla="*/ 184 h 184"/>
                    <a:gd name="T28" fmla="*/ 149 w 185"/>
                    <a:gd name="T29" fmla="*/ 178 h 184"/>
                    <a:gd name="T30" fmla="*/ 179 w 185"/>
                    <a:gd name="T31" fmla="*/ 178 h 184"/>
                    <a:gd name="T32" fmla="*/ 179 w 185"/>
                    <a:gd name="T33" fmla="*/ 149 h 184"/>
                    <a:gd name="T34" fmla="*/ 149 w 185"/>
                    <a:gd name="T35" fmla="*/ 1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84">
                      <a:moveTo>
                        <a:pt x="0" y="184"/>
                      </a:moveTo>
                      <a:cubicBezTo>
                        <a:pt x="45" y="184"/>
                        <a:pt x="45" y="184"/>
                        <a:pt x="45" y="184"/>
                      </a:cubicBezTo>
                      <a:cubicBezTo>
                        <a:pt x="45" y="107"/>
                        <a:pt x="107" y="44"/>
                        <a:pt x="185" y="44"/>
                      </a:cubicBezTo>
                      <a:cubicBezTo>
                        <a:pt x="185" y="0"/>
                        <a:pt x="185" y="0"/>
                        <a:pt x="185" y="0"/>
                      </a:cubicBezTo>
                      <a:cubicBezTo>
                        <a:pt x="83" y="0"/>
                        <a:pt x="0" y="82"/>
                        <a:pt x="0" y="184"/>
                      </a:cubicBezTo>
                      <a:close/>
                      <a:moveTo>
                        <a:pt x="62" y="184"/>
                      </a:moveTo>
                      <a:cubicBezTo>
                        <a:pt x="97" y="184"/>
                        <a:pt x="97" y="184"/>
                        <a:pt x="97" y="184"/>
                      </a:cubicBezTo>
                      <a:cubicBezTo>
                        <a:pt x="97" y="178"/>
                        <a:pt x="97" y="178"/>
                        <a:pt x="97" y="178"/>
                      </a:cubicBezTo>
                      <a:cubicBezTo>
                        <a:pt x="140" y="178"/>
                        <a:pt x="140" y="178"/>
                        <a:pt x="140" y="178"/>
                      </a:cubicBezTo>
                      <a:cubicBezTo>
                        <a:pt x="142" y="158"/>
                        <a:pt x="158" y="142"/>
                        <a:pt x="179" y="139"/>
                      </a:cubicBezTo>
                      <a:cubicBezTo>
                        <a:pt x="179" y="96"/>
                        <a:pt x="179" y="96"/>
                        <a:pt x="179" y="96"/>
                      </a:cubicBezTo>
                      <a:cubicBezTo>
                        <a:pt x="185" y="96"/>
                        <a:pt x="185" y="96"/>
                        <a:pt x="185" y="96"/>
                      </a:cubicBezTo>
                      <a:cubicBezTo>
                        <a:pt x="185" y="62"/>
                        <a:pt x="185" y="62"/>
                        <a:pt x="185" y="62"/>
                      </a:cubicBezTo>
                      <a:cubicBezTo>
                        <a:pt x="117" y="62"/>
                        <a:pt x="62" y="116"/>
                        <a:pt x="62" y="184"/>
                      </a:cubicBezTo>
                      <a:close/>
                      <a:moveTo>
                        <a:pt x="149" y="178"/>
                      </a:moveTo>
                      <a:cubicBezTo>
                        <a:pt x="179" y="178"/>
                        <a:pt x="179" y="178"/>
                        <a:pt x="179" y="178"/>
                      </a:cubicBezTo>
                      <a:cubicBezTo>
                        <a:pt x="179" y="149"/>
                        <a:pt x="179" y="149"/>
                        <a:pt x="179" y="149"/>
                      </a:cubicBezTo>
                      <a:cubicBezTo>
                        <a:pt x="164" y="151"/>
                        <a:pt x="152" y="163"/>
                        <a:pt x="149" y="178"/>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63" name="Freeform 31">
                  <a:extLst>
                    <a:ext uri="{FF2B5EF4-FFF2-40B4-BE49-F238E27FC236}">
                      <a16:creationId xmlns:a16="http://schemas.microsoft.com/office/drawing/2014/main" id="{586A5F04-60A9-4FF9-BF9E-A10AABE114BA}"/>
                    </a:ext>
                  </a:extLst>
                </p:cNvPr>
                <p:cNvSpPr>
                  <a:spLocks noEditPoints="1"/>
                </p:cNvSpPr>
                <p:nvPr/>
              </p:nvSpPr>
              <p:spPr bwMode="auto">
                <a:xfrm>
                  <a:off x="972799" y="4197492"/>
                  <a:ext cx="152022" cy="151095"/>
                </a:xfrm>
                <a:custGeom>
                  <a:avLst/>
                  <a:gdLst>
                    <a:gd name="T0" fmla="*/ 179 w 185"/>
                    <a:gd name="T1" fmla="*/ 35 h 184"/>
                    <a:gd name="T2" fmla="*/ 179 w 185"/>
                    <a:gd name="T3" fmla="*/ 6 h 184"/>
                    <a:gd name="T4" fmla="*/ 149 w 185"/>
                    <a:gd name="T5" fmla="*/ 6 h 184"/>
                    <a:gd name="T6" fmla="*/ 179 w 185"/>
                    <a:gd name="T7" fmla="*/ 35 h 184"/>
                    <a:gd name="T8" fmla="*/ 179 w 185"/>
                    <a:gd name="T9" fmla="*/ 88 h 184"/>
                    <a:gd name="T10" fmla="*/ 179 w 185"/>
                    <a:gd name="T11" fmla="*/ 45 h 184"/>
                    <a:gd name="T12" fmla="*/ 140 w 185"/>
                    <a:gd name="T13" fmla="*/ 6 h 184"/>
                    <a:gd name="T14" fmla="*/ 97 w 185"/>
                    <a:gd name="T15" fmla="*/ 6 h 184"/>
                    <a:gd name="T16" fmla="*/ 97 w 185"/>
                    <a:gd name="T17" fmla="*/ 0 h 184"/>
                    <a:gd name="T18" fmla="*/ 62 w 185"/>
                    <a:gd name="T19" fmla="*/ 0 h 184"/>
                    <a:gd name="T20" fmla="*/ 62 w 185"/>
                    <a:gd name="T21" fmla="*/ 0 h 184"/>
                    <a:gd name="T22" fmla="*/ 185 w 185"/>
                    <a:gd name="T23" fmla="*/ 122 h 184"/>
                    <a:gd name="T24" fmla="*/ 185 w 185"/>
                    <a:gd name="T25" fmla="*/ 88 h 184"/>
                    <a:gd name="T26" fmla="*/ 179 w 185"/>
                    <a:gd name="T27" fmla="*/ 88 h 184"/>
                    <a:gd name="T28" fmla="*/ 45 w 185"/>
                    <a:gd name="T29" fmla="*/ 0 h 184"/>
                    <a:gd name="T30" fmla="*/ 45 w 185"/>
                    <a:gd name="T31" fmla="*/ 0 h 184"/>
                    <a:gd name="T32" fmla="*/ 0 w 185"/>
                    <a:gd name="T33" fmla="*/ 0 h 184"/>
                    <a:gd name="T34" fmla="*/ 185 w 185"/>
                    <a:gd name="T35" fmla="*/ 184 h 184"/>
                    <a:gd name="T36" fmla="*/ 185 w 185"/>
                    <a:gd name="T37" fmla="*/ 140 h 184"/>
                    <a:gd name="T38" fmla="*/ 45 w 185"/>
                    <a:gd name="T3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184">
                      <a:moveTo>
                        <a:pt x="179" y="35"/>
                      </a:moveTo>
                      <a:cubicBezTo>
                        <a:pt x="179" y="6"/>
                        <a:pt x="179" y="6"/>
                        <a:pt x="179" y="6"/>
                      </a:cubicBezTo>
                      <a:cubicBezTo>
                        <a:pt x="149" y="6"/>
                        <a:pt x="149" y="6"/>
                        <a:pt x="149" y="6"/>
                      </a:cubicBezTo>
                      <a:cubicBezTo>
                        <a:pt x="152" y="21"/>
                        <a:pt x="164" y="33"/>
                        <a:pt x="179" y="35"/>
                      </a:cubicBezTo>
                      <a:close/>
                      <a:moveTo>
                        <a:pt x="179" y="88"/>
                      </a:moveTo>
                      <a:cubicBezTo>
                        <a:pt x="179" y="45"/>
                        <a:pt x="179" y="45"/>
                        <a:pt x="179" y="45"/>
                      </a:cubicBezTo>
                      <a:cubicBezTo>
                        <a:pt x="158" y="42"/>
                        <a:pt x="142" y="26"/>
                        <a:pt x="140" y="6"/>
                      </a:cubicBezTo>
                      <a:cubicBezTo>
                        <a:pt x="97" y="6"/>
                        <a:pt x="97" y="6"/>
                        <a:pt x="97" y="6"/>
                      </a:cubicBezTo>
                      <a:cubicBezTo>
                        <a:pt x="97" y="0"/>
                        <a:pt x="97" y="0"/>
                        <a:pt x="97" y="0"/>
                      </a:cubicBezTo>
                      <a:cubicBezTo>
                        <a:pt x="62" y="0"/>
                        <a:pt x="62" y="0"/>
                        <a:pt x="62" y="0"/>
                      </a:cubicBezTo>
                      <a:cubicBezTo>
                        <a:pt x="62" y="0"/>
                        <a:pt x="62" y="0"/>
                        <a:pt x="62" y="0"/>
                      </a:cubicBezTo>
                      <a:cubicBezTo>
                        <a:pt x="62" y="67"/>
                        <a:pt x="117" y="122"/>
                        <a:pt x="185" y="122"/>
                      </a:cubicBezTo>
                      <a:cubicBezTo>
                        <a:pt x="185" y="88"/>
                        <a:pt x="185" y="88"/>
                        <a:pt x="185" y="88"/>
                      </a:cubicBezTo>
                      <a:lnTo>
                        <a:pt x="179" y="88"/>
                      </a:lnTo>
                      <a:close/>
                      <a:moveTo>
                        <a:pt x="45" y="0"/>
                      </a:moveTo>
                      <a:cubicBezTo>
                        <a:pt x="45" y="0"/>
                        <a:pt x="45" y="0"/>
                        <a:pt x="45" y="0"/>
                      </a:cubicBezTo>
                      <a:cubicBezTo>
                        <a:pt x="0" y="0"/>
                        <a:pt x="0" y="0"/>
                        <a:pt x="0" y="0"/>
                      </a:cubicBezTo>
                      <a:cubicBezTo>
                        <a:pt x="0" y="102"/>
                        <a:pt x="83" y="184"/>
                        <a:pt x="185" y="184"/>
                      </a:cubicBezTo>
                      <a:cubicBezTo>
                        <a:pt x="185" y="140"/>
                        <a:pt x="185" y="140"/>
                        <a:pt x="185" y="140"/>
                      </a:cubicBezTo>
                      <a:cubicBezTo>
                        <a:pt x="107" y="140"/>
                        <a:pt x="45" y="77"/>
                        <a:pt x="45"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64" name="Freeform 32">
                  <a:extLst>
                    <a:ext uri="{FF2B5EF4-FFF2-40B4-BE49-F238E27FC236}">
                      <a16:creationId xmlns:a16="http://schemas.microsoft.com/office/drawing/2014/main" id="{9AFA393D-76E9-4040-9764-02BE521FBAFD}"/>
                    </a:ext>
                  </a:extLst>
                </p:cNvPr>
                <p:cNvSpPr>
                  <a:spLocks noEditPoints="1"/>
                </p:cNvSpPr>
                <p:nvPr/>
              </p:nvSpPr>
              <p:spPr bwMode="auto">
                <a:xfrm>
                  <a:off x="1124820" y="4197492"/>
                  <a:ext cx="151095" cy="151095"/>
                </a:xfrm>
                <a:custGeom>
                  <a:avLst/>
                  <a:gdLst>
                    <a:gd name="T0" fmla="*/ 122 w 184"/>
                    <a:gd name="T1" fmla="*/ 0 h 184"/>
                    <a:gd name="T2" fmla="*/ 122 w 184"/>
                    <a:gd name="T3" fmla="*/ 0 h 184"/>
                    <a:gd name="T4" fmla="*/ 88 w 184"/>
                    <a:gd name="T5" fmla="*/ 0 h 184"/>
                    <a:gd name="T6" fmla="*/ 88 w 184"/>
                    <a:gd name="T7" fmla="*/ 6 h 184"/>
                    <a:gd name="T8" fmla="*/ 44 w 184"/>
                    <a:gd name="T9" fmla="*/ 6 h 184"/>
                    <a:gd name="T10" fmla="*/ 5 w 184"/>
                    <a:gd name="T11" fmla="*/ 45 h 184"/>
                    <a:gd name="T12" fmla="*/ 5 w 184"/>
                    <a:gd name="T13" fmla="*/ 88 h 184"/>
                    <a:gd name="T14" fmla="*/ 0 w 184"/>
                    <a:gd name="T15" fmla="*/ 88 h 184"/>
                    <a:gd name="T16" fmla="*/ 0 w 184"/>
                    <a:gd name="T17" fmla="*/ 122 h 184"/>
                    <a:gd name="T18" fmla="*/ 0 w 184"/>
                    <a:gd name="T19" fmla="*/ 122 h 184"/>
                    <a:gd name="T20" fmla="*/ 122 w 184"/>
                    <a:gd name="T21" fmla="*/ 0 h 184"/>
                    <a:gd name="T22" fmla="*/ 140 w 184"/>
                    <a:gd name="T23" fmla="*/ 0 h 184"/>
                    <a:gd name="T24" fmla="*/ 140 w 184"/>
                    <a:gd name="T25" fmla="*/ 0 h 184"/>
                    <a:gd name="T26" fmla="*/ 0 w 184"/>
                    <a:gd name="T27" fmla="*/ 140 h 184"/>
                    <a:gd name="T28" fmla="*/ 0 w 184"/>
                    <a:gd name="T29" fmla="*/ 140 h 184"/>
                    <a:gd name="T30" fmla="*/ 0 w 184"/>
                    <a:gd name="T31" fmla="*/ 184 h 184"/>
                    <a:gd name="T32" fmla="*/ 184 w 184"/>
                    <a:gd name="T33" fmla="*/ 0 h 184"/>
                    <a:gd name="T34" fmla="*/ 140 w 184"/>
                    <a:gd name="T35" fmla="*/ 0 h 184"/>
                    <a:gd name="T36" fmla="*/ 35 w 184"/>
                    <a:gd name="T37" fmla="*/ 6 h 184"/>
                    <a:gd name="T38" fmla="*/ 5 w 184"/>
                    <a:gd name="T39" fmla="*/ 6 h 184"/>
                    <a:gd name="T40" fmla="*/ 5 w 184"/>
                    <a:gd name="T41" fmla="*/ 35 h 184"/>
                    <a:gd name="T42" fmla="*/ 35 w 184"/>
                    <a:gd name="T43"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4" h="184">
                      <a:moveTo>
                        <a:pt x="122" y="0"/>
                      </a:moveTo>
                      <a:cubicBezTo>
                        <a:pt x="122" y="0"/>
                        <a:pt x="122" y="0"/>
                        <a:pt x="122" y="0"/>
                      </a:cubicBezTo>
                      <a:cubicBezTo>
                        <a:pt x="88" y="0"/>
                        <a:pt x="88" y="0"/>
                        <a:pt x="88" y="0"/>
                      </a:cubicBezTo>
                      <a:cubicBezTo>
                        <a:pt x="88" y="6"/>
                        <a:pt x="88" y="6"/>
                        <a:pt x="88" y="6"/>
                      </a:cubicBezTo>
                      <a:cubicBezTo>
                        <a:pt x="44" y="6"/>
                        <a:pt x="44" y="6"/>
                        <a:pt x="44" y="6"/>
                      </a:cubicBezTo>
                      <a:cubicBezTo>
                        <a:pt x="42" y="26"/>
                        <a:pt x="26" y="42"/>
                        <a:pt x="5" y="45"/>
                      </a:cubicBezTo>
                      <a:cubicBezTo>
                        <a:pt x="5" y="88"/>
                        <a:pt x="5" y="88"/>
                        <a:pt x="5" y="88"/>
                      </a:cubicBezTo>
                      <a:cubicBezTo>
                        <a:pt x="0" y="88"/>
                        <a:pt x="0" y="88"/>
                        <a:pt x="0" y="88"/>
                      </a:cubicBezTo>
                      <a:cubicBezTo>
                        <a:pt x="0" y="122"/>
                        <a:pt x="0" y="122"/>
                        <a:pt x="0" y="122"/>
                      </a:cubicBezTo>
                      <a:cubicBezTo>
                        <a:pt x="0" y="122"/>
                        <a:pt x="0" y="122"/>
                        <a:pt x="0" y="122"/>
                      </a:cubicBezTo>
                      <a:cubicBezTo>
                        <a:pt x="67" y="122"/>
                        <a:pt x="122" y="67"/>
                        <a:pt x="122" y="0"/>
                      </a:cubicBezTo>
                      <a:close/>
                      <a:moveTo>
                        <a:pt x="140" y="0"/>
                      </a:moveTo>
                      <a:cubicBezTo>
                        <a:pt x="140" y="0"/>
                        <a:pt x="140" y="0"/>
                        <a:pt x="140" y="0"/>
                      </a:cubicBezTo>
                      <a:cubicBezTo>
                        <a:pt x="140" y="77"/>
                        <a:pt x="77" y="140"/>
                        <a:pt x="0" y="140"/>
                      </a:cubicBezTo>
                      <a:cubicBezTo>
                        <a:pt x="0" y="140"/>
                        <a:pt x="0" y="140"/>
                        <a:pt x="0" y="140"/>
                      </a:cubicBezTo>
                      <a:cubicBezTo>
                        <a:pt x="0" y="184"/>
                        <a:pt x="0" y="184"/>
                        <a:pt x="0" y="184"/>
                      </a:cubicBezTo>
                      <a:cubicBezTo>
                        <a:pt x="101" y="184"/>
                        <a:pt x="184" y="102"/>
                        <a:pt x="184" y="0"/>
                      </a:cubicBezTo>
                      <a:lnTo>
                        <a:pt x="140" y="0"/>
                      </a:lnTo>
                      <a:close/>
                      <a:moveTo>
                        <a:pt x="35" y="6"/>
                      </a:moveTo>
                      <a:cubicBezTo>
                        <a:pt x="5" y="6"/>
                        <a:pt x="5" y="6"/>
                        <a:pt x="5" y="6"/>
                      </a:cubicBezTo>
                      <a:cubicBezTo>
                        <a:pt x="5" y="35"/>
                        <a:pt x="5" y="35"/>
                        <a:pt x="5" y="35"/>
                      </a:cubicBezTo>
                      <a:cubicBezTo>
                        <a:pt x="20" y="33"/>
                        <a:pt x="32" y="21"/>
                        <a:pt x="35" y="6"/>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sp>
              <p:nvSpPr>
                <p:cNvPr id="65" name="Freeform 33">
                  <a:extLst>
                    <a:ext uri="{FF2B5EF4-FFF2-40B4-BE49-F238E27FC236}">
                      <a16:creationId xmlns:a16="http://schemas.microsoft.com/office/drawing/2014/main" id="{9A9CA784-A700-409B-86DF-E5E9D80CBEC0}"/>
                    </a:ext>
                  </a:extLst>
                </p:cNvPr>
                <p:cNvSpPr>
                  <a:spLocks noEditPoints="1"/>
                </p:cNvSpPr>
                <p:nvPr/>
              </p:nvSpPr>
              <p:spPr bwMode="auto">
                <a:xfrm>
                  <a:off x="1124820" y="4046397"/>
                  <a:ext cx="151095" cy="151095"/>
                </a:xfrm>
                <a:custGeom>
                  <a:avLst/>
                  <a:gdLst>
                    <a:gd name="T0" fmla="*/ 5 w 184"/>
                    <a:gd name="T1" fmla="*/ 149 h 184"/>
                    <a:gd name="T2" fmla="*/ 5 w 184"/>
                    <a:gd name="T3" fmla="*/ 178 h 184"/>
                    <a:gd name="T4" fmla="*/ 35 w 184"/>
                    <a:gd name="T5" fmla="*/ 178 h 184"/>
                    <a:gd name="T6" fmla="*/ 5 w 184"/>
                    <a:gd name="T7" fmla="*/ 149 h 184"/>
                    <a:gd name="T8" fmla="*/ 0 w 184"/>
                    <a:gd name="T9" fmla="*/ 0 h 184"/>
                    <a:gd name="T10" fmla="*/ 0 w 184"/>
                    <a:gd name="T11" fmla="*/ 44 h 184"/>
                    <a:gd name="T12" fmla="*/ 0 w 184"/>
                    <a:gd name="T13" fmla="*/ 44 h 184"/>
                    <a:gd name="T14" fmla="*/ 140 w 184"/>
                    <a:gd name="T15" fmla="*/ 184 h 184"/>
                    <a:gd name="T16" fmla="*/ 184 w 184"/>
                    <a:gd name="T17" fmla="*/ 184 h 184"/>
                    <a:gd name="T18" fmla="*/ 0 w 184"/>
                    <a:gd name="T19" fmla="*/ 0 h 184"/>
                    <a:gd name="T20" fmla="*/ 0 w 184"/>
                    <a:gd name="T21" fmla="*/ 62 h 184"/>
                    <a:gd name="T22" fmla="*/ 0 w 184"/>
                    <a:gd name="T23" fmla="*/ 62 h 184"/>
                    <a:gd name="T24" fmla="*/ 0 w 184"/>
                    <a:gd name="T25" fmla="*/ 96 h 184"/>
                    <a:gd name="T26" fmla="*/ 5 w 184"/>
                    <a:gd name="T27" fmla="*/ 96 h 184"/>
                    <a:gd name="T28" fmla="*/ 5 w 184"/>
                    <a:gd name="T29" fmla="*/ 139 h 184"/>
                    <a:gd name="T30" fmla="*/ 44 w 184"/>
                    <a:gd name="T31" fmla="*/ 178 h 184"/>
                    <a:gd name="T32" fmla="*/ 88 w 184"/>
                    <a:gd name="T33" fmla="*/ 178 h 184"/>
                    <a:gd name="T34" fmla="*/ 88 w 184"/>
                    <a:gd name="T35" fmla="*/ 184 h 184"/>
                    <a:gd name="T36" fmla="*/ 122 w 184"/>
                    <a:gd name="T37" fmla="*/ 184 h 184"/>
                    <a:gd name="T38" fmla="*/ 0 w 184"/>
                    <a:gd name="T39" fmla="*/ 6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4">
                      <a:moveTo>
                        <a:pt x="5" y="149"/>
                      </a:moveTo>
                      <a:cubicBezTo>
                        <a:pt x="5" y="178"/>
                        <a:pt x="5" y="178"/>
                        <a:pt x="5" y="178"/>
                      </a:cubicBezTo>
                      <a:cubicBezTo>
                        <a:pt x="35" y="178"/>
                        <a:pt x="35" y="178"/>
                        <a:pt x="35" y="178"/>
                      </a:cubicBezTo>
                      <a:cubicBezTo>
                        <a:pt x="32" y="163"/>
                        <a:pt x="20" y="151"/>
                        <a:pt x="5" y="149"/>
                      </a:cubicBezTo>
                      <a:close/>
                      <a:moveTo>
                        <a:pt x="0" y="0"/>
                      </a:moveTo>
                      <a:cubicBezTo>
                        <a:pt x="0" y="44"/>
                        <a:pt x="0" y="44"/>
                        <a:pt x="0" y="44"/>
                      </a:cubicBezTo>
                      <a:cubicBezTo>
                        <a:pt x="0" y="44"/>
                        <a:pt x="0" y="44"/>
                        <a:pt x="0" y="44"/>
                      </a:cubicBezTo>
                      <a:cubicBezTo>
                        <a:pt x="77" y="44"/>
                        <a:pt x="140" y="107"/>
                        <a:pt x="140" y="184"/>
                      </a:cubicBezTo>
                      <a:cubicBezTo>
                        <a:pt x="184" y="184"/>
                        <a:pt x="184" y="184"/>
                        <a:pt x="184" y="184"/>
                      </a:cubicBezTo>
                      <a:cubicBezTo>
                        <a:pt x="184" y="82"/>
                        <a:pt x="101" y="0"/>
                        <a:pt x="0" y="0"/>
                      </a:cubicBezTo>
                      <a:close/>
                      <a:moveTo>
                        <a:pt x="0" y="62"/>
                      </a:moveTo>
                      <a:cubicBezTo>
                        <a:pt x="0" y="62"/>
                        <a:pt x="0" y="62"/>
                        <a:pt x="0" y="62"/>
                      </a:cubicBezTo>
                      <a:cubicBezTo>
                        <a:pt x="0" y="96"/>
                        <a:pt x="0" y="96"/>
                        <a:pt x="0" y="96"/>
                      </a:cubicBezTo>
                      <a:cubicBezTo>
                        <a:pt x="5" y="96"/>
                        <a:pt x="5" y="96"/>
                        <a:pt x="5" y="96"/>
                      </a:cubicBezTo>
                      <a:cubicBezTo>
                        <a:pt x="5" y="139"/>
                        <a:pt x="5" y="139"/>
                        <a:pt x="5" y="139"/>
                      </a:cubicBezTo>
                      <a:cubicBezTo>
                        <a:pt x="26" y="142"/>
                        <a:pt x="42" y="158"/>
                        <a:pt x="44" y="178"/>
                      </a:cubicBezTo>
                      <a:cubicBezTo>
                        <a:pt x="88" y="178"/>
                        <a:pt x="88" y="178"/>
                        <a:pt x="88" y="178"/>
                      </a:cubicBezTo>
                      <a:cubicBezTo>
                        <a:pt x="88" y="184"/>
                        <a:pt x="88" y="184"/>
                        <a:pt x="88" y="184"/>
                      </a:cubicBezTo>
                      <a:cubicBezTo>
                        <a:pt x="122" y="184"/>
                        <a:pt x="122" y="184"/>
                        <a:pt x="122" y="184"/>
                      </a:cubicBezTo>
                      <a:cubicBezTo>
                        <a:pt x="122" y="116"/>
                        <a:pt x="67" y="62"/>
                        <a:pt x="0" y="62"/>
                      </a:cubicBez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US" sz="1400">
                    <a:solidFill>
                      <a:prstClr val="black"/>
                    </a:solidFill>
                    <a:latin typeface="+mj-lt"/>
                    <a:ea typeface="Script" panose="00000400000000000000" pitchFamily="2" charset="0"/>
                    <a:cs typeface="Script" panose="00000400000000000000" pitchFamily="2" charset="0"/>
                  </a:endParaRPr>
                </a:p>
              </p:txBody>
            </p:sp>
          </p:grpSp>
        </p:grpSp>
      </p:grpSp>
    </p:spTree>
    <p:extLst>
      <p:ext uri="{BB962C8B-B14F-4D97-AF65-F5344CB8AC3E}">
        <p14:creationId xmlns:p14="http://schemas.microsoft.com/office/powerpoint/2010/main" val="51144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A6B288F-7012-4EF9-BACE-DDBE24602E40}"/>
              </a:ext>
            </a:extLst>
          </p:cNvPr>
          <p:cNvSpPr/>
          <p:nvPr/>
        </p:nvSpPr>
        <p:spPr>
          <a:xfrm rot="2700000">
            <a:off x="709555" y="521373"/>
            <a:ext cx="951306" cy="946240"/>
          </a:xfrm>
          <a:prstGeom prst="round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2"/>
                </a:solidFill>
              </a:ln>
            </a:endParaRPr>
          </a:p>
        </p:txBody>
      </p:sp>
      <p:sp>
        <p:nvSpPr>
          <p:cNvPr id="12" name="Freeform 23">
            <a:extLst>
              <a:ext uri="{FF2B5EF4-FFF2-40B4-BE49-F238E27FC236}">
                <a16:creationId xmlns:a16="http://schemas.microsoft.com/office/drawing/2014/main" id="{B0EB59D1-9B5C-422C-A78D-65B3A7827F5E}"/>
              </a:ext>
            </a:extLst>
          </p:cNvPr>
          <p:cNvSpPr>
            <a:spLocks noEditPoints="1"/>
          </p:cNvSpPr>
          <p:nvPr/>
        </p:nvSpPr>
        <p:spPr bwMode="auto">
          <a:xfrm>
            <a:off x="1014664" y="810522"/>
            <a:ext cx="341090" cy="367942"/>
          </a:xfrm>
          <a:custGeom>
            <a:avLst/>
            <a:gdLst/>
            <a:ahLst/>
            <a:cxnLst>
              <a:cxn ang="0">
                <a:pos x="58" y="68"/>
              </a:cxn>
              <a:cxn ang="0">
                <a:pos x="0" y="63"/>
              </a:cxn>
              <a:cxn ang="0">
                <a:pos x="5" y="0"/>
              </a:cxn>
              <a:cxn ang="0">
                <a:pos x="63" y="5"/>
              </a:cxn>
              <a:cxn ang="0">
                <a:pos x="58" y="7"/>
              </a:cxn>
              <a:cxn ang="0">
                <a:pos x="7" y="5"/>
              </a:cxn>
              <a:cxn ang="0">
                <a:pos x="5" y="17"/>
              </a:cxn>
              <a:cxn ang="0">
                <a:pos x="56" y="19"/>
              </a:cxn>
              <a:cxn ang="0">
                <a:pos x="58" y="7"/>
              </a:cxn>
              <a:cxn ang="0">
                <a:pos x="5" y="29"/>
              </a:cxn>
              <a:cxn ang="0">
                <a:pos x="14" y="29"/>
              </a:cxn>
              <a:cxn ang="0">
                <a:pos x="9" y="39"/>
              </a:cxn>
              <a:cxn ang="0">
                <a:pos x="9" y="48"/>
              </a:cxn>
              <a:cxn ang="0">
                <a:pos x="9" y="39"/>
              </a:cxn>
              <a:cxn ang="0">
                <a:pos x="5" y="58"/>
              </a:cxn>
              <a:cxn ang="0">
                <a:pos x="14" y="58"/>
              </a:cxn>
              <a:cxn ang="0">
                <a:pos x="24" y="24"/>
              </a:cxn>
              <a:cxn ang="0">
                <a:pos x="24" y="34"/>
              </a:cxn>
              <a:cxn ang="0">
                <a:pos x="24" y="24"/>
              </a:cxn>
              <a:cxn ang="0">
                <a:pos x="19" y="43"/>
              </a:cxn>
              <a:cxn ang="0">
                <a:pos x="29" y="43"/>
              </a:cxn>
              <a:cxn ang="0">
                <a:pos x="24" y="53"/>
              </a:cxn>
              <a:cxn ang="0">
                <a:pos x="24" y="63"/>
              </a:cxn>
              <a:cxn ang="0">
                <a:pos x="24" y="53"/>
              </a:cxn>
              <a:cxn ang="0">
                <a:pos x="34" y="29"/>
              </a:cxn>
              <a:cxn ang="0">
                <a:pos x="43" y="29"/>
              </a:cxn>
              <a:cxn ang="0">
                <a:pos x="39" y="39"/>
              </a:cxn>
              <a:cxn ang="0">
                <a:pos x="39" y="48"/>
              </a:cxn>
              <a:cxn ang="0">
                <a:pos x="39" y="39"/>
              </a:cxn>
              <a:cxn ang="0">
                <a:pos x="34" y="58"/>
              </a:cxn>
              <a:cxn ang="0">
                <a:pos x="43" y="58"/>
              </a:cxn>
              <a:cxn ang="0">
                <a:pos x="53" y="24"/>
              </a:cxn>
              <a:cxn ang="0">
                <a:pos x="53" y="34"/>
              </a:cxn>
              <a:cxn ang="0">
                <a:pos x="53" y="24"/>
              </a:cxn>
              <a:cxn ang="0">
                <a:pos x="53" y="39"/>
              </a:cxn>
              <a:cxn ang="0">
                <a:pos x="48" y="58"/>
              </a:cxn>
              <a:cxn ang="0">
                <a:pos x="58" y="58"/>
              </a:cxn>
            </a:cxnLst>
            <a:rect l="0" t="0" r="r" b="b"/>
            <a:pathLst>
              <a:path w="63" h="68">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Inhaltsplatzhalter 4">
            <a:extLst>
              <a:ext uri="{FF2B5EF4-FFF2-40B4-BE49-F238E27FC236}">
                <a16:creationId xmlns:a16="http://schemas.microsoft.com/office/drawing/2014/main" id="{51A2D45A-75CF-4B52-AE6E-C4BCD12CB726}"/>
              </a:ext>
            </a:extLst>
          </p:cNvPr>
          <p:cNvSpPr txBox="1">
            <a:spLocks/>
          </p:cNvSpPr>
          <p:nvPr/>
        </p:nvSpPr>
        <p:spPr>
          <a:xfrm>
            <a:off x="1014664" y="871382"/>
            <a:ext cx="2311937" cy="276999"/>
          </a:xfrm>
          <a:prstGeom prst="rect">
            <a:avLst/>
          </a:prstGeom>
        </p:spPr>
        <p:txBody>
          <a:bodyPr wrap="square" lIns="0" tIns="0" rIns="0" bIns="0" anchor="t">
            <a:spAutoFit/>
          </a:bodyPr>
          <a:lstStyle>
            <a:defPPr>
              <a:defRPr lang="en-US"/>
            </a:defPPr>
            <a:lvl1pPr indent="0" defTabSz="914127">
              <a:lnSpc>
                <a:spcPct val="100000"/>
              </a:lnSpc>
              <a:spcBef>
                <a:spcPts val="0"/>
              </a:spcBef>
              <a:spcAft>
                <a:spcPts val="1200"/>
              </a:spcAft>
              <a:buFont typeface="Wingdings" panose="05000000000000000000" pitchFamily="2" charset="2"/>
              <a:buNone/>
              <a:defRPr sz="1400" b="1">
                <a:solidFill>
                  <a:schemeClr val="accent1"/>
                </a:solidFill>
                <a:latin typeface="+mj-lt"/>
              </a:defRPr>
            </a:lvl1pPr>
            <a:lvl2pPr marL="807798" indent="-272967" defTabSz="914127">
              <a:lnSpc>
                <a:spcPct val="90000"/>
              </a:lnSpc>
              <a:spcBef>
                <a:spcPts val="0"/>
              </a:spcBef>
              <a:spcAft>
                <a:spcPts val="1000"/>
              </a:spcAft>
              <a:buFont typeface="Symbol" panose="05050102010706020507" pitchFamily="18" charset="2"/>
              <a:buChar char="-"/>
              <a:defRPr sz="2000">
                <a:solidFill>
                  <a:schemeClr val="bg1"/>
                </a:solidFill>
                <a:latin typeface="Calibri Light" panose="020F0302020204030204" pitchFamily="34" charset="0"/>
              </a:defRPr>
            </a:lvl2pPr>
            <a:lvl3pPr marL="1080764" indent="-177748" defTabSz="914127">
              <a:lnSpc>
                <a:spcPct val="90000"/>
              </a:lnSpc>
              <a:spcBef>
                <a:spcPts val="0"/>
              </a:spcBef>
              <a:spcAft>
                <a:spcPts val="1000"/>
              </a:spcAft>
              <a:buFont typeface="Symbol" panose="05050102010706020507" pitchFamily="18" charset="2"/>
              <a:buChar char="-"/>
              <a:defRPr sz="1900">
                <a:solidFill>
                  <a:schemeClr val="bg1"/>
                </a:solidFill>
                <a:latin typeface="Calibri Light" panose="020F0302020204030204" pitchFamily="34" charset="0"/>
              </a:defRPr>
            </a:lvl3pPr>
            <a:lvl4pPr marL="1436256" indent="-177748"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4pPr>
            <a:lvl5pPr marL="1793335" indent="-179335" defTabSz="914127">
              <a:lnSpc>
                <a:spcPct val="90000"/>
              </a:lnSpc>
              <a:spcBef>
                <a:spcPts val="0"/>
              </a:spcBef>
              <a:spcAft>
                <a:spcPts val="1000"/>
              </a:spcAft>
              <a:buFont typeface="Symbol" panose="05050102010706020507" pitchFamily="18" charset="2"/>
              <a:buChar char="-"/>
              <a:defRPr sz="1600">
                <a:solidFill>
                  <a:schemeClr val="bg1"/>
                </a:solidFill>
                <a:latin typeface="Calibri Light" panose="020F0302020204030204" pitchFamily="34" charset="0"/>
              </a:defRPr>
            </a:lvl5pPr>
            <a:lvl6pPr marL="2513847" indent="-228532" defTabSz="914127">
              <a:spcBef>
                <a:spcPct val="20000"/>
              </a:spcBef>
              <a:buFont typeface="Arial" panose="020B0604020202020204" pitchFamily="34" charset="0"/>
              <a:buChar char="•"/>
              <a:defRPr sz="2000"/>
            </a:lvl6pPr>
            <a:lvl7pPr marL="2970910" indent="-228532" defTabSz="914127">
              <a:spcBef>
                <a:spcPct val="20000"/>
              </a:spcBef>
              <a:buFont typeface="Arial" panose="020B0604020202020204" pitchFamily="34" charset="0"/>
              <a:buChar char="•"/>
              <a:defRPr sz="2000"/>
            </a:lvl7pPr>
            <a:lvl8pPr marL="3427972" indent="-228532" defTabSz="914127">
              <a:spcBef>
                <a:spcPct val="20000"/>
              </a:spcBef>
              <a:buFont typeface="Arial" panose="020B0604020202020204" pitchFamily="34" charset="0"/>
              <a:buChar char="•"/>
              <a:defRPr sz="2000"/>
            </a:lvl8pPr>
            <a:lvl9pPr marL="3885034" indent="-228532" defTabSz="914127">
              <a:spcBef>
                <a:spcPct val="20000"/>
              </a:spcBef>
              <a:buFont typeface="Arial" panose="020B0604020202020204" pitchFamily="34" charset="0"/>
              <a:buChar char="•"/>
              <a:defRPr sz="2000"/>
            </a:lvl9pPr>
          </a:lstStyle>
          <a:p>
            <a:pPr lvl="0" algn="ctr"/>
            <a:r>
              <a:rPr lang="en-US" sz="1800" dirty="0">
                <a:solidFill>
                  <a:schemeClr val="accent2"/>
                </a:solidFill>
              </a:rPr>
              <a:t>#2</a:t>
            </a:r>
          </a:p>
        </p:txBody>
      </p:sp>
      <p:sp>
        <p:nvSpPr>
          <p:cNvPr id="28" name="Inhaltsplatzhalter 4">
            <a:extLst>
              <a:ext uri="{FF2B5EF4-FFF2-40B4-BE49-F238E27FC236}">
                <a16:creationId xmlns:a16="http://schemas.microsoft.com/office/drawing/2014/main" id="{FEC4C4EB-A92D-4A75-AE34-D14F138BFACD}"/>
              </a:ext>
            </a:extLst>
          </p:cNvPr>
          <p:cNvSpPr txBox="1">
            <a:spLocks/>
          </p:cNvSpPr>
          <p:nvPr/>
        </p:nvSpPr>
        <p:spPr>
          <a:xfrm>
            <a:off x="2356432" y="810522"/>
            <a:ext cx="5062681" cy="32367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0"/>
              </a:spcAft>
              <a:buNone/>
            </a:pPr>
            <a:r>
              <a:rPr lang="en-US" sz="1600" b="1" dirty="0">
                <a:solidFill>
                  <a:schemeClr val="bg1">
                    <a:lumMod val="65000"/>
                  </a:schemeClr>
                </a:solidFill>
                <a:latin typeface="+mj-lt"/>
              </a:rPr>
              <a:t>GIỚI THIỆU VỀ ERP (Enterprise Resource Planning)</a:t>
            </a:r>
          </a:p>
        </p:txBody>
      </p:sp>
      <p:cxnSp>
        <p:nvCxnSpPr>
          <p:cNvPr id="29" name="Straight Connector 28"/>
          <p:cNvCxnSpPr>
            <a:cxnSpLocks/>
          </p:cNvCxnSpPr>
          <p:nvPr/>
        </p:nvCxnSpPr>
        <p:spPr>
          <a:xfrm>
            <a:off x="2012818" y="1178464"/>
            <a:ext cx="540629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39348D3-58A4-4C52-B635-18586B5F0B8E}"/>
              </a:ext>
            </a:extLst>
          </p:cNvPr>
          <p:cNvSpPr/>
          <p:nvPr/>
        </p:nvSpPr>
        <p:spPr>
          <a:xfrm>
            <a:off x="1693722" y="1237757"/>
            <a:ext cx="9729839" cy="5442516"/>
          </a:xfrm>
          <a:prstGeom prst="rect">
            <a:avLst/>
          </a:prstGeom>
        </p:spPr>
        <p:txBody>
          <a:bodyPr wrap="square">
            <a:spAutoFit/>
          </a:bodyPr>
          <a:lstStyle/>
          <a:p>
            <a:pPr algn="just">
              <a:lnSpc>
                <a:spcPct val="150000"/>
              </a:lnSpc>
            </a:pPr>
            <a:r>
              <a:rPr lang="en-US" dirty="0" err="1">
                <a:solidFill>
                  <a:srgbClr val="141414"/>
                </a:solidFill>
              </a:rPr>
              <a:t>Khi</a:t>
            </a:r>
            <a:r>
              <a:rPr lang="en-US" dirty="0">
                <a:solidFill>
                  <a:srgbClr val="141414"/>
                </a:solidFill>
              </a:rPr>
              <a:t> </a:t>
            </a:r>
            <a:r>
              <a:rPr lang="vi-VN" dirty="0">
                <a:solidFill>
                  <a:srgbClr val="141414"/>
                </a:solidFill>
              </a:rPr>
              <a:t>triển khai thành công hệ thống ERP sẽ giúp cho doanh nghiệp một số lợi ích cơ bản sau:</a:t>
            </a:r>
          </a:p>
          <a:p>
            <a:pPr algn="just">
              <a:lnSpc>
                <a:spcPct val="150000"/>
              </a:lnSpc>
            </a:pPr>
            <a:r>
              <a:rPr lang="vi-VN" dirty="0">
                <a:solidFill>
                  <a:srgbClr val="141414"/>
                </a:solidFill>
              </a:rPr>
              <a:t>• Tối đa hóa mức độ trao đổi thông tin</a:t>
            </a:r>
          </a:p>
          <a:p>
            <a:pPr algn="just">
              <a:lnSpc>
                <a:spcPct val="150000"/>
              </a:lnSpc>
            </a:pPr>
            <a:r>
              <a:rPr lang="vi-VN" dirty="0">
                <a:solidFill>
                  <a:srgbClr val="141414"/>
                </a:solidFill>
              </a:rPr>
              <a:t>• Cung cấp thông tin tức thời</a:t>
            </a:r>
          </a:p>
          <a:p>
            <a:pPr algn="just">
              <a:lnSpc>
                <a:spcPct val="150000"/>
              </a:lnSpc>
            </a:pPr>
            <a:r>
              <a:rPr lang="vi-VN" dirty="0">
                <a:solidFill>
                  <a:srgbClr val="141414"/>
                </a:solidFill>
              </a:rPr>
              <a:t>• Tích hợp thông tin thông qua toàn bộ chuỗi cung ứng</a:t>
            </a:r>
          </a:p>
          <a:p>
            <a:pPr algn="just">
              <a:lnSpc>
                <a:spcPct val="150000"/>
              </a:lnSpc>
            </a:pPr>
            <a:r>
              <a:rPr lang="vi-VN" dirty="0">
                <a:solidFill>
                  <a:srgbClr val="141414"/>
                </a:solidFill>
              </a:rPr>
              <a:t>• Giảm thiểu thời gian đáp ứng: giảm cycle time</a:t>
            </a:r>
          </a:p>
          <a:p>
            <a:pPr algn="just">
              <a:lnSpc>
                <a:spcPct val="150000"/>
              </a:lnSpc>
            </a:pPr>
            <a:r>
              <a:rPr lang="vi-VN" dirty="0">
                <a:solidFill>
                  <a:srgbClr val="141414"/>
                </a:solidFill>
              </a:rPr>
              <a:t>• Phân quyền ra quyết định đến cấp thấp nhất được mọi vấn đề được giải quyết dễ dàng, nhanh chóng và hiệu quả</a:t>
            </a:r>
          </a:p>
          <a:p>
            <a:pPr algn="just">
              <a:lnSpc>
                <a:spcPct val="150000"/>
              </a:lnSpc>
            </a:pPr>
            <a:r>
              <a:rPr lang="vi-VN" dirty="0">
                <a:solidFill>
                  <a:srgbClr val="141414"/>
                </a:solidFill>
              </a:rPr>
              <a:t>• Giảm chi phí do loại bỏ được các công việc, các quy trình thừa, không tạo ra giá trị gia tăng.</a:t>
            </a:r>
          </a:p>
          <a:p>
            <a:pPr algn="just">
              <a:lnSpc>
                <a:spcPct val="150000"/>
              </a:lnSpc>
            </a:pPr>
            <a:r>
              <a:rPr lang="vi-VN" dirty="0">
                <a:solidFill>
                  <a:srgbClr val="141414"/>
                </a:solidFill>
              </a:rPr>
              <a:t>• Cải thiện kết quả hoạt động kinh doanh của doanh nghiệp.</a:t>
            </a:r>
          </a:p>
          <a:p>
            <a:pPr algn="just">
              <a:lnSpc>
                <a:spcPct val="150000"/>
              </a:lnSpc>
            </a:pPr>
            <a:r>
              <a:rPr lang="vi-VN" dirty="0">
                <a:solidFill>
                  <a:srgbClr val="141414"/>
                </a:solidFill>
              </a:rPr>
              <a:t>• Cho phép chia sẻ và theo dõi thông tin của toàn bộ doanh nghiệp.</a:t>
            </a:r>
          </a:p>
          <a:p>
            <a:pPr algn="just">
              <a:lnSpc>
                <a:spcPct val="150000"/>
              </a:lnSpc>
            </a:pPr>
            <a:r>
              <a:rPr lang="vi-VN" dirty="0">
                <a:solidFill>
                  <a:srgbClr val="141414"/>
                </a:solidFill>
              </a:rPr>
              <a:t>• Chuẩn hóa các hoạt động của doanh nghiệp.</a:t>
            </a:r>
          </a:p>
          <a:p>
            <a:pPr algn="just">
              <a:lnSpc>
                <a:spcPct val="150000"/>
              </a:lnSpc>
            </a:pPr>
            <a:r>
              <a:rPr lang="vi-VN" dirty="0">
                <a:solidFill>
                  <a:srgbClr val="141414"/>
                </a:solidFill>
              </a:rPr>
              <a:t>• Giúp đạt được và duy trì lợi thế cạnh tranh.</a:t>
            </a:r>
          </a:p>
          <a:p>
            <a:pPr algn="just">
              <a:lnSpc>
                <a:spcPct val="150000"/>
              </a:lnSpc>
            </a:pPr>
            <a:r>
              <a:rPr lang="vi-VN" dirty="0">
                <a:solidFill>
                  <a:srgbClr val="141414"/>
                </a:solidFill>
              </a:rPr>
              <a:t>• Cải thiện sự tương tác giữa khách hàng và nhà cung cấp</a:t>
            </a:r>
          </a:p>
        </p:txBody>
      </p:sp>
    </p:spTree>
    <p:extLst>
      <p:ext uri="{BB962C8B-B14F-4D97-AF65-F5344CB8AC3E}">
        <p14:creationId xmlns:p14="http://schemas.microsoft.com/office/powerpoint/2010/main" val="249969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Theme 71">
      <a:dk1>
        <a:srgbClr val="262626"/>
      </a:dk1>
      <a:lt1>
        <a:srgbClr val="FFFFFF"/>
      </a:lt1>
      <a:dk2>
        <a:srgbClr val="262626"/>
      </a:dk2>
      <a:lt2>
        <a:srgbClr val="FFFFFF"/>
      </a:lt2>
      <a:accent1>
        <a:srgbClr val="FFC000"/>
      </a:accent1>
      <a:accent2>
        <a:srgbClr val="2D2D2D"/>
      </a:accent2>
      <a:accent3>
        <a:srgbClr val="FFC000"/>
      </a:accent3>
      <a:accent4>
        <a:srgbClr val="2D2D2D"/>
      </a:accent4>
      <a:accent5>
        <a:srgbClr val="FFC000"/>
      </a:accent5>
      <a:accent6>
        <a:srgbClr val="2D2D2D"/>
      </a:accent6>
      <a:hlink>
        <a:srgbClr val="FFFFFF"/>
      </a:hlink>
      <a:folHlink>
        <a:srgbClr val="595959"/>
      </a:folHlink>
    </a:clrScheme>
    <a:fontScheme name="Custom 1">
      <a:majorFont>
        <a:latin typeface="Roboto"/>
        <a:ea typeface=""/>
        <a:cs typeface="Roboto"/>
      </a:majorFont>
      <a:minorFont>
        <a:latin typeface="Roboto"/>
        <a:ea typeface=""/>
        <a:cs typeface="Robot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20938</TotalTime>
  <Words>1535</Words>
  <Application>Microsoft Office PowerPoint</Application>
  <PresentationFormat>Widescreen</PresentationFormat>
  <Paragraphs>228</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Open Sans</vt:lpstr>
      <vt:lpstr>Open Sans Light</vt:lpstr>
      <vt:lpstr>Roboto</vt:lpstr>
      <vt:lpstr>Script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9Slide - Business Template</Company>
  <LinksUpToDate>false</LinksUpToDate>
  <SharedDoc>false</SharedDoc>
  <HyperlinkBase>9Slide - Business Template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 - Business Template</dc:title>
  <dc:subject>9Slide - Business Template</dc:subject>
  <dc:creator>Thảo Dương Phương</dc:creator>
  <cp:keywords>9Slide - Business Template</cp:keywords>
  <dc:description>9Slide - Business Template</dc:description>
  <cp:lastModifiedBy>Thảo Dương Phương</cp:lastModifiedBy>
  <cp:revision>2233</cp:revision>
  <dcterms:created xsi:type="dcterms:W3CDTF">2017-03-08T18:15:26Z</dcterms:created>
  <dcterms:modified xsi:type="dcterms:W3CDTF">2018-11-07T23:51:18Z</dcterms:modified>
  <cp:category>9Slide - Business Template</cp:category>
  <cp:contentStatus>9Slide - Business Template</cp:contentStatus>
</cp:coreProperties>
</file>